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40" r:id="rId2"/>
  </p:sldMasterIdLst>
  <p:notesMasterIdLst>
    <p:notesMasterId r:id="rId8"/>
  </p:notesMasterIdLst>
  <p:handoutMasterIdLst>
    <p:handoutMasterId r:id="rId9"/>
  </p:handoutMasterIdLst>
  <p:sldIdLst>
    <p:sldId id="267" r:id="rId3"/>
    <p:sldId id="268" r:id="rId4"/>
    <p:sldId id="270" r:id="rId5"/>
    <p:sldId id="271" r:id="rId6"/>
    <p:sldId id="266" r:id="rId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B22E"/>
    <a:srgbClr val="2EB67D"/>
    <a:srgbClr val="4D1434"/>
    <a:srgbClr val="9031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88"/>
    <p:restoredTop sz="83160"/>
  </p:normalViewPr>
  <p:slideViewPr>
    <p:cSldViewPr snapToGrid="0">
      <p:cViewPr varScale="1">
        <p:scale>
          <a:sx n="92" d="100"/>
          <a:sy n="92" d="100"/>
        </p:scale>
        <p:origin x="1518" y="96"/>
      </p:cViewPr>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5F7EE2-909B-5ED0-9923-07DF6D16EE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ill Sans MT" charset="0"/>
              </a:defRPr>
            </a:lvl1pPr>
          </a:lstStyle>
          <a:p>
            <a:pPr>
              <a:defRPr/>
            </a:pPr>
            <a:endParaRPr lang="en-US"/>
          </a:p>
        </p:txBody>
      </p:sp>
      <p:sp>
        <p:nvSpPr>
          <p:cNvPr id="3" name="Date Placeholder 2">
            <a:extLst>
              <a:ext uri="{FF2B5EF4-FFF2-40B4-BE49-F238E27FC236}">
                <a16:creationId xmlns:a16="http://schemas.microsoft.com/office/drawing/2014/main" id="{6B1A2E18-B7B4-0947-AD76-5CC7877361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Gill Sans MT" charset="0"/>
              </a:defRPr>
            </a:lvl1pPr>
          </a:lstStyle>
          <a:p>
            <a:pPr>
              <a:defRPr/>
            </a:pPr>
            <a:fld id="{EBDF68F4-C1EA-4771-8D8A-153FFFF8EEDB}" type="datetimeFigureOut">
              <a:rPr lang="en-US"/>
              <a:pPr>
                <a:defRPr/>
              </a:pPr>
              <a:t>8/8/2025</a:t>
            </a:fld>
            <a:endParaRPr lang="en-US"/>
          </a:p>
        </p:txBody>
      </p:sp>
      <p:sp>
        <p:nvSpPr>
          <p:cNvPr id="4" name="Footer Placeholder 3">
            <a:extLst>
              <a:ext uri="{FF2B5EF4-FFF2-40B4-BE49-F238E27FC236}">
                <a16:creationId xmlns:a16="http://schemas.microsoft.com/office/drawing/2014/main" id="{82BED1AB-8807-8312-A31D-0FF0C932D1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Gill Sans MT" charset="0"/>
              </a:defRPr>
            </a:lvl1pPr>
          </a:lstStyle>
          <a:p>
            <a:pPr>
              <a:defRPr/>
            </a:pPr>
            <a:endParaRPr lang="en-US"/>
          </a:p>
        </p:txBody>
      </p:sp>
      <p:sp>
        <p:nvSpPr>
          <p:cNvPr id="5" name="Slide Number Placeholder 4">
            <a:extLst>
              <a:ext uri="{FF2B5EF4-FFF2-40B4-BE49-F238E27FC236}">
                <a16:creationId xmlns:a16="http://schemas.microsoft.com/office/drawing/2014/main" id="{1EBD04E1-4FD6-70B1-9638-488346034975}"/>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253C0BC-9C62-486F-9A83-76AEA709D09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A7B86F-A485-D055-2238-625E2086A7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B29CEDA-A65C-DE3E-BCD3-0C7D54C4022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D5C3BF5-960D-475C-8DB8-DC3F0602002C}" type="datetimeFigureOut">
              <a:rPr lang="en-US"/>
              <a:pPr>
                <a:defRPr/>
              </a:pPr>
              <a:t>8/8/2025</a:t>
            </a:fld>
            <a:endParaRPr lang="en-US"/>
          </a:p>
        </p:txBody>
      </p:sp>
      <p:sp>
        <p:nvSpPr>
          <p:cNvPr id="4" name="Slide Image Placeholder 3">
            <a:extLst>
              <a:ext uri="{FF2B5EF4-FFF2-40B4-BE49-F238E27FC236}">
                <a16:creationId xmlns:a16="http://schemas.microsoft.com/office/drawing/2014/main" id="{C87F0E2F-3003-F146-5B90-5A817556D92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09112E-E3AB-D732-CE67-0291093CC9F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72CF904-2524-6026-1D30-9234C3722E7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F60B90E-497C-666D-A677-BF037BEEB97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79AEEFF-BBA9-48B6-A26A-7FA8E943DE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orms.gle/AH4v8BhgW79UcgZY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8436F-B8C7-4D67-F1F5-C4915221349C}"/>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1558A9F-6F4B-CEB2-C7E7-2DF9EA033B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D689BCF-5153-F123-E266-6A65F18D2B7D}"/>
              </a:ext>
            </a:extLst>
          </p:cNvPr>
          <p:cNvSpPr>
            <a:spLocks noGrp="1"/>
          </p:cNvSpPr>
          <p:nvPr>
            <p:ph type="body" idx="1"/>
          </p:nvPr>
        </p:nvSpPr>
        <p:spPr/>
        <p:txBody>
          <a:bodyPr/>
          <a:lstStyle/>
          <a:p>
            <a:pPr marL="914400" eaLnBrk="1" hangingPunct="1">
              <a:spcBef>
                <a:spcPts val="0"/>
              </a:spcBef>
              <a:spcAft>
                <a:spcPts val="0"/>
              </a:spcAft>
              <a:buFont typeface="+mj-lt"/>
              <a:buAutoNum type="arabicPeriod"/>
              <a:defRPr/>
            </a:pPr>
            <a:endParaRPr lang="en-US" dirty="0"/>
          </a:p>
        </p:txBody>
      </p:sp>
      <p:sp>
        <p:nvSpPr>
          <p:cNvPr id="14340" name="Slide Number Placeholder 3">
            <a:extLst>
              <a:ext uri="{FF2B5EF4-FFF2-40B4-BE49-F238E27FC236}">
                <a16:creationId xmlns:a16="http://schemas.microsoft.com/office/drawing/2014/main" id="{7AB98A9F-5D3B-AB6B-35D5-35EE115E80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E381E239-CA3D-4FFE-AA55-6DFFC60FDAE2}"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265916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5501D-055D-1A35-4712-312300D2D84F}"/>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8B51007-BEE8-C239-ECCD-36F0A7F029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87213DA-DEC4-35BA-B005-181ACF4B671D}"/>
              </a:ext>
            </a:extLst>
          </p:cNvPr>
          <p:cNvSpPr>
            <a:spLocks noGrp="1"/>
          </p:cNvSpPr>
          <p:nvPr>
            <p:ph type="body" idx="1"/>
          </p:nvPr>
        </p:nvSpPr>
        <p:spPr/>
        <p:txBody>
          <a:bodyPr/>
          <a:lstStyle/>
          <a:p>
            <a:pPr marL="914400" eaLnBrk="1" hangingPunct="1">
              <a:spcBef>
                <a:spcPts val="0"/>
              </a:spcBef>
              <a:spcAft>
                <a:spcPts val="0"/>
              </a:spcAft>
              <a:buFont typeface="+mj-lt"/>
              <a:buAutoNum type="arabicPeriod"/>
              <a:defRPr/>
            </a:pPr>
            <a:endParaRPr lang="en-US" dirty="0"/>
          </a:p>
        </p:txBody>
      </p:sp>
      <p:sp>
        <p:nvSpPr>
          <p:cNvPr id="14340" name="Slide Number Placeholder 3">
            <a:extLst>
              <a:ext uri="{FF2B5EF4-FFF2-40B4-BE49-F238E27FC236}">
                <a16:creationId xmlns:a16="http://schemas.microsoft.com/office/drawing/2014/main" id="{00E4C0E7-4256-6076-DAC1-1CBAB17AE5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E381E239-CA3D-4FFE-AA55-6DFFC60FDAE2}"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306138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5501D-055D-1A35-4712-312300D2D84F}"/>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8B51007-BEE8-C239-ECCD-36F0A7F029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87213DA-DEC4-35BA-B005-181ACF4B671D}"/>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 are excited to announce a new Pharm4GOOD volunteer opportunity!</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IDEAL Research at Penn has been running a 5-week virtual seminar series for prospective biomedical sciences PhD program applicants for the past 3 years. This series is geared towards preparation of PhD application materials including crafting personal statements and CVs/resumes. Prospective applicants receive 1 on 1 feedback from the Penn community. Through this series, IDEAL Research targets all applicants to SUIP (Summer Undergraduate Internship Program) and </a:t>
            </a:r>
            <a:r>
              <a:rPr lang="en-US" sz="1200" b="0" i="0" u="none" strike="noStrike" kern="1200" dirty="0" err="1">
                <a:solidFill>
                  <a:schemeClr val="tx1"/>
                </a:solidFill>
                <a:effectLst/>
                <a:latin typeface="+mn-lt"/>
                <a:ea typeface="+mn-ea"/>
                <a:cs typeface="+mn-cs"/>
              </a:rPr>
              <a:t>PennPREP</a:t>
            </a:r>
            <a:r>
              <a:rPr lang="en-US" sz="1200" b="0" i="0" u="none" strike="noStrike" kern="1200" dirty="0">
                <a:solidFill>
                  <a:schemeClr val="tx1"/>
                </a:solidFill>
                <a:effectLst/>
                <a:latin typeface="+mn-lt"/>
                <a:ea typeface="+mn-ea"/>
                <a:cs typeface="+mn-cs"/>
              </a:rPr>
              <a:t> (Post-Baccalaureate Research Education Program) as well as any undergraduates and researchers that they meet during their fall recruitment events.</a:t>
            </a: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year, they have 70 Paths to PhD participants that they will be providing feedback to during the week of November 11th to November 15th. If you are interested in mentoring in the PhD application process, please fill out this </a:t>
            </a:r>
            <a:r>
              <a:rPr lang="en-US" sz="1200" b="0" i="0" u="none" strike="noStrike" kern="1200" dirty="0">
                <a:solidFill>
                  <a:schemeClr val="tx1"/>
                </a:solidFill>
                <a:effectLst/>
                <a:latin typeface="+mn-lt"/>
                <a:ea typeface="+mn-ea"/>
                <a:cs typeface="+mn-cs"/>
                <a:hlinkClick r:id="rId3"/>
              </a:rPr>
              <a:t>GoogleForm</a:t>
            </a:r>
            <a:r>
              <a:rPr lang="en-US" sz="1200" b="0" i="0" u="none" strike="noStrike" kern="1200" dirty="0">
                <a:solidFill>
                  <a:schemeClr val="tx1"/>
                </a:solidFill>
                <a:effectLst/>
                <a:latin typeface="+mn-lt"/>
                <a:ea typeface="+mn-ea"/>
                <a:cs typeface="+mn-cs"/>
              </a:rPr>
              <a:t> by Monday.</a:t>
            </a:r>
          </a:p>
        </p:txBody>
      </p:sp>
      <p:sp>
        <p:nvSpPr>
          <p:cNvPr id="14340" name="Slide Number Placeholder 3">
            <a:extLst>
              <a:ext uri="{FF2B5EF4-FFF2-40B4-BE49-F238E27FC236}">
                <a16:creationId xmlns:a16="http://schemas.microsoft.com/office/drawing/2014/main" id="{00E4C0E7-4256-6076-DAC1-1CBAB17AE5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E381E239-CA3D-4FFE-AA55-6DFFC60FDAE2}" type="slidenum">
              <a:rPr lang="en-US" altLang="en-US">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321693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43F8FC8-A8DC-403C-F52E-085DAD3A56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5557A2A-AF91-385A-DDF1-1BB8BC72AADA}"/>
              </a:ext>
            </a:extLst>
          </p:cNvPr>
          <p:cNvSpPr>
            <a:spLocks noGrp="1"/>
          </p:cNvSpPr>
          <p:nvPr>
            <p:ph type="body" idx="1"/>
          </p:nvPr>
        </p:nvSpPr>
        <p:spPr/>
        <p:txBody>
          <a:bodyPr/>
          <a:lstStyle/>
          <a:p>
            <a:pPr marL="914400" eaLnBrk="1" hangingPunct="1">
              <a:spcBef>
                <a:spcPts val="0"/>
              </a:spcBef>
              <a:spcAft>
                <a:spcPts val="0"/>
              </a:spcAft>
              <a:buFont typeface="+mj-lt"/>
              <a:buNone/>
              <a:defRPr/>
            </a:pPr>
            <a:endParaRPr lang="en-US" dirty="0"/>
          </a:p>
        </p:txBody>
      </p:sp>
      <p:sp>
        <p:nvSpPr>
          <p:cNvPr id="18436" name="Slide Number Placeholder 3">
            <a:extLst>
              <a:ext uri="{FF2B5EF4-FFF2-40B4-BE49-F238E27FC236}">
                <a16:creationId xmlns:a16="http://schemas.microsoft.com/office/drawing/2014/main" id="{2C38859A-6950-AFEE-8AF1-AF5BA0C25E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26A0CCB5-2F4B-4500-8656-8A15AF73D0BB}"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7CB262-4698-9211-131A-858B01E4F460}"/>
              </a:ext>
            </a:extLst>
          </p:cNvPr>
          <p:cNvSpPr/>
          <p:nvPr/>
        </p:nvSpPr>
        <p:spPr>
          <a:xfrm>
            <a:off x="446088" y="3086100"/>
            <a:ext cx="11263312"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3B7EAF79-B98E-F22D-AA82-1AFDC7CE3894}"/>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fld id="{2161EB76-A818-47FC-9DC6-F85F9F01CAF1}" type="datetimeFigureOut">
              <a:rPr lang="en-US"/>
              <a:pPr>
                <a:defRPr/>
              </a:pPr>
              <a:t>8/8/2025</a:t>
            </a:fld>
            <a:endParaRPr lang="en-US"/>
          </a:p>
        </p:txBody>
      </p:sp>
      <p:sp>
        <p:nvSpPr>
          <p:cNvPr id="6" name="Footer Placeholder 4">
            <a:extLst>
              <a:ext uri="{FF2B5EF4-FFF2-40B4-BE49-F238E27FC236}">
                <a16:creationId xmlns:a16="http://schemas.microsoft.com/office/drawing/2014/main" id="{1F71BA96-2AD3-2206-4EC0-65413E15EBEA}"/>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0BCE1279-9BE8-80A9-EA9A-A3E0AAEA540E}"/>
              </a:ext>
            </a:extLst>
          </p:cNvPr>
          <p:cNvSpPr>
            <a:spLocks noGrp="1"/>
          </p:cNvSpPr>
          <p:nvPr>
            <p:ph type="sldNum" sz="quarter" idx="12"/>
          </p:nvPr>
        </p:nvSpPr>
        <p:spPr>
          <a:xfrm>
            <a:off x="10558463" y="5956300"/>
            <a:ext cx="1016000" cy="365125"/>
          </a:xfrm>
        </p:spPr>
        <p:txBody>
          <a:bodyPr/>
          <a:lstStyle>
            <a:lvl1pPr>
              <a:defRPr smtClean="0">
                <a:solidFill>
                  <a:srgbClr val="9F296B"/>
                </a:solidFill>
              </a:defRPr>
            </a:lvl1pPr>
          </a:lstStyle>
          <a:p>
            <a:pPr>
              <a:defRPr/>
            </a:pPr>
            <a:fld id="{150BD58D-4680-495C-83BE-35FA7AD0DC3E}" type="slidenum">
              <a:rPr lang="en-US" altLang="en-US"/>
              <a:pPr>
                <a:defRPr/>
              </a:pPr>
              <a:t>‹#›</a:t>
            </a:fld>
            <a:endParaRPr lang="en-US" altLang="en-US"/>
          </a:p>
        </p:txBody>
      </p:sp>
    </p:spTree>
    <p:extLst>
      <p:ext uri="{BB962C8B-B14F-4D97-AF65-F5344CB8AC3E}">
        <p14:creationId xmlns:p14="http://schemas.microsoft.com/office/powerpoint/2010/main" val="193166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3056F0-B43D-8D71-4B9B-F32381FB8A5B}"/>
              </a:ext>
            </a:extLst>
          </p:cNvPr>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C55286-4894-66B4-4201-3BDB9FCBABDD}"/>
              </a:ext>
            </a:extLst>
          </p:cNvPr>
          <p:cNvSpPr>
            <a:spLocks noGrp="1"/>
          </p:cNvSpPr>
          <p:nvPr>
            <p:ph type="dt" sz="half" idx="10"/>
          </p:nvPr>
        </p:nvSpPr>
        <p:spPr/>
        <p:txBody>
          <a:bodyPr/>
          <a:lstStyle>
            <a:lvl1pPr>
              <a:defRPr/>
            </a:lvl1pPr>
          </a:lstStyle>
          <a:p>
            <a:pPr>
              <a:defRPr/>
            </a:pPr>
            <a:fld id="{8F6130AE-1D54-41B7-8CB2-DB10CE56A69E}" type="datetimeFigureOut">
              <a:rPr lang="en-US"/>
              <a:pPr>
                <a:defRPr/>
              </a:pPr>
              <a:t>8/8/2025</a:t>
            </a:fld>
            <a:endParaRPr lang="en-US"/>
          </a:p>
        </p:txBody>
      </p:sp>
      <p:sp>
        <p:nvSpPr>
          <p:cNvPr id="5" name="Footer Placeholder 4">
            <a:extLst>
              <a:ext uri="{FF2B5EF4-FFF2-40B4-BE49-F238E27FC236}">
                <a16:creationId xmlns:a16="http://schemas.microsoft.com/office/drawing/2014/main" id="{1CDADC9E-ABE6-5DC6-9E96-17FA613184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2AD2F6-184E-2527-3EAE-3E29499994FC}"/>
              </a:ext>
            </a:extLst>
          </p:cNvPr>
          <p:cNvSpPr>
            <a:spLocks noGrp="1"/>
          </p:cNvSpPr>
          <p:nvPr>
            <p:ph type="sldNum" sz="quarter" idx="12"/>
          </p:nvPr>
        </p:nvSpPr>
        <p:spPr/>
        <p:txBody>
          <a:bodyPr/>
          <a:lstStyle>
            <a:lvl1pPr>
              <a:defRPr smtClean="0"/>
            </a:lvl1pPr>
          </a:lstStyle>
          <a:p>
            <a:pPr>
              <a:defRPr/>
            </a:pPr>
            <a:fld id="{9C301A83-002D-4D0F-9C09-10F798D56488}" type="slidenum">
              <a:rPr lang="en-US" altLang="en-US"/>
              <a:pPr>
                <a:defRPr/>
              </a:pPr>
              <a:t>‹#›</a:t>
            </a:fld>
            <a:endParaRPr lang="en-US" altLang="en-US"/>
          </a:p>
        </p:txBody>
      </p:sp>
    </p:spTree>
    <p:extLst>
      <p:ext uri="{BB962C8B-B14F-4D97-AF65-F5344CB8AC3E}">
        <p14:creationId xmlns:p14="http://schemas.microsoft.com/office/powerpoint/2010/main" val="84432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BEF902-304F-3DD5-C5BD-74A493DABCAB}"/>
              </a:ext>
            </a:extLst>
          </p:cNvPr>
          <p:cNvSpPr>
            <a:spLocks noChangeAspect="1"/>
          </p:cNvSpPr>
          <p:nvPr/>
        </p:nvSpPr>
        <p:spPr>
          <a:xfrm>
            <a:off x="8839200" y="600075"/>
            <a:ext cx="2906713"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3465EE-9D25-34AC-6C4D-CC777C582A1F}"/>
              </a:ext>
            </a:extLst>
          </p:cNvPr>
          <p:cNvSpPr>
            <a:spLocks noGrp="1"/>
          </p:cNvSpPr>
          <p:nvPr>
            <p:ph type="dt" sz="half" idx="10"/>
          </p:nvPr>
        </p:nvSpPr>
        <p:spPr>
          <a:xfrm>
            <a:off x="8993188" y="5956300"/>
            <a:ext cx="1328737" cy="365125"/>
          </a:xfrm>
        </p:spPr>
        <p:txBody>
          <a:bodyPr/>
          <a:lstStyle>
            <a:lvl1pPr>
              <a:defRPr>
                <a:solidFill>
                  <a:schemeClr val="accent1">
                    <a:lumMod val="75000"/>
                    <a:lumOff val="25000"/>
                  </a:schemeClr>
                </a:solidFill>
              </a:defRPr>
            </a:lvl1pPr>
          </a:lstStyle>
          <a:p>
            <a:pPr>
              <a:defRPr/>
            </a:pPr>
            <a:fld id="{49A470F1-8484-4989-B1A9-98557D411365}" type="datetimeFigureOut">
              <a:rPr lang="en-US"/>
              <a:pPr>
                <a:defRPr/>
              </a:pPr>
              <a:t>8/8/2025</a:t>
            </a:fld>
            <a:endParaRPr lang="en-US"/>
          </a:p>
        </p:txBody>
      </p:sp>
      <p:sp>
        <p:nvSpPr>
          <p:cNvPr id="6" name="Footer Placeholder 4">
            <a:extLst>
              <a:ext uri="{FF2B5EF4-FFF2-40B4-BE49-F238E27FC236}">
                <a16:creationId xmlns:a16="http://schemas.microsoft.com/office/drawing/2014/main" id="{AFD00A91-F8B9-DE60-7CC9-1DC6C78BFDE5}"/>
              </a:ext>
            </a:extLst>
          </p:cNvPr>
          <p:cNvSpPr>
            <a:spLocks noGrp="1"/>
          </p:cNvSpPr>
          <p:nvPr>
            <p:ph type="ftr" sz="quarter" idx="11"/>
          </p:nvPr>
        </p:nvSpPr>
        <p:spPr>
          <a:xfrm>
            <a:off x="774700" y="5951538"/>
            <a:ext cx="7896225"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7EE218-0BC7-E7A2-EEBF-03E23E88DE14}"/>
              </a:ext>
            </a:extLst>
          </p:cNvPr>
          <p:cNvSpPr>
            <a:spLocks noGrp="1"/>
          </p:cNvSpPr>
          <p:nvPr>
            <p:ph type="sldNum" sz="quarter" idx="12"/>
          </p:nvPr>
        </p:nvSpPr>
        <p:spPr>
          <a:xfrm>
            <a:off x="10447338" y="5956300"/>
            <a:ext cx="1163637" cy="365125"/>
          </a:xfrm>
        </p:spPr>
        <p:txBody>
          <a:bodyPr/>
          <a:lstStyle>
            <a:lvl1pPr>
              <a:defRPr smtClean="0">
                <a:solidFill>
                  <a:srgbClr val="9F296B"/>
                </a:solidFill>
              </a:defRPr>
            </a:lvl1pPr>
          </a:lstStyle>
          <a:p>
            <a:pPr>
              <a:defRPr/>
            </a:pPr>
            <a:fld id="{FCBEDBCD-59A8-42E2-9070-5AAB9AE21A13}" type="slidenum">
              <a:rPr lang="en-US" altLang="en-US"/>
              <a:pPr>
                <a:defRPr/>
              </a:pPr>
              <a:t>‹#›</a:t>
            </a:fld>
            <a:endParaRPr lang="en-US" altLang="en-US"/>
          </a:p>
        </p:txBody>
      </p:sp>
    </p:spTree>
    <p:extLst>
      <p:ext uri="{BB962C8B-B14F-4D97-AF65-F5344CB8AC3E}">
        <p14:creationId xmlns:p14="http://schemas.microsoft.com/office/powerpoint/2010/main" val="183723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12192000" cy="457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15600" y="522867"/>
            <a:ext cx="11360800" cy="3587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10666"/>
            </a:lvl1pPr>
            <a:lvl2pPr lvl="1" algn="ctr">
              <a:spcBef>
                <a:spcPts val="0"/>
              </a:spcBef>
              <a:spcAft>
                <a:spcPts val="0"/>
              </a:spcAft>
              <a:buSzPts val="8000"/>
              <a:buNone/>
              <a:defRPr sz="10666"/>
            </a:lvl2pPr>
            <a:lvl3pPr lvl="2" algn="ctr">
              <a:spcBef>
                <a:spcPts val="0"/>
              </a:spcBef>
              <a:spcAft>
                <a:spcPts val="0"/>
              </a:spcAft>
              <a:buSzPts val="8000"/>
              <a:buNone/>
              <a:defRPr sz="10666"/>
            </a:lvl3pPr>
            <a:lvl4pPr lvl="3" algn="ctr">
              <a:spcBef>
                <a:spcPts val="0"/>
              </a:spcBef>
              <a:spcAft>
                <a:spcPts val="0"/>
              </a:spcAft>
              <a:buSzPts val="8000"/>
              <a:buNone/>
              <a:defRPr sz="10666"/>
            </a:lvl4pPr>
            <a:lvl5pPr lvl="4" algn="ctr">
              <a:spcBef>
                <a:spcPts val="0"/>
              </a:spcBef>
              <a:spcAft>
                <a:spcPts val="0"/>
              </a:spcAft>
              <a:buSzPts val="8000"/>
              <a:buNone/>
              <a:defRPr sz="10666"/>
            </a:lvl5pPr>
            <a:lvl6pPr lvl="5" algn="ctr">
              <a:spcBef>
                <a:spcPts val="0"/>
              </a:spcBef>
              <a:spcAft>
                <a:spcPts val="0"/>
              </a:spcAft>
              <a:buSzPts val="8000"/>
              <a:buNone/>
              <a:defRPr sz="10666"/>
            </a:lvl6pPr>
            <a:lvl7pPr lvl="6" algn="ctr">
              <a:spcBef>
                <a:spcPts val="0"/>
              </a:spcBef>
              <a:spcAft>
                <a:spcPts val="0"/>
              </a:spcAft>
              <a:buSzPts val="8000"/>
              <a:buNone/>
              <a:defRPr sz="10666"/>
            </a:lvl7pPr>
            <a:lvl8pPr lvl="7" algn="ctr">
              <a:spcBef>
                <a:spcPts val="0"/>
              </a:spcBef>
              <a:spcAft>
                <a:spcPts val="0"/>
              </a:spcAft>
              <a:buSzPts val="8000"/>
              <a:buNone/>
              <a:defRPr sz="10666"/>
            </a:lvl8pPr>
            <a:lvl9pPr lvl="8" algn="ctr">
              <a:spcBef>
                <a:spcPts val="0"/>
              </a:spcBef>
              <a:spcAft>
                <a:spcPts val="0"/>
              </a:spcAft>
              <a:buSzPts val="8000"/>
              <a:buNone/>
              <a:defRPr sz="10666"/>
            </a:lvl9pPr>
          </a:lstStyle>
          <a:p>
            <a:endParaRPr/>
          </a:p>
        </p:txBody>
      </p:sp>
      <p:sp>
        <p:nvSpPr>
          <p:cNvPr id="12" name="Google Shape;12;p2"/>
          <p:cNvSpPr txBox="1">
            <a:spLocks noGrp="1"/>
          </p:cNvSpPr>
          <p:nvPr>
            <p:ph type="subTitle" idx="1"/>
          </p:nvPr>
        </p:nvSpPr>
        <p:spPr>
          <a:xfrm>
            <a:off x="415600" y="5187200"/>
            <a:ext cx="11360800" cy="9416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800" b="1">
                <a:solidFill>
                  <a:schemeClr val="accent1"/>
                </a:solidFill>
              </a:defRPr>
            </a:lvl1pPr>
            <a:lvl2pPr lvl="1" algn="ctr">
              <a:lnSpc>
                <a:spcPct val="100000"/>
              </a:lnSpc>
              <a:spcBef>
                <a:spcPts val="0"/>
              </a:spcBef>
              <a:spcAft>
                <a:spcPts val="0"/>
              </a:spcAft>
              <a:buClr>
                <a:schemeClr val="accent1"/>
              </a:buClr>
              <a:buSzPts val="2100"/>
              <a:buNone/>
              <a:defRPr sz="2800" b="1">
                <a:solidFill>
                  <a:schemeClr val="accent1"/>
                </a:solidFill>
              </a:defRPr>
            </a:lvl2pPr>
            <a:lvl3pPr lvl="2" algn="ctr">
              <a:lnSpc>
                <a:spcPct val="100000"/>
              </a:lnSpc>
              <a:spcBef>
                <a:spcPts val="0"/>
              </a:spcBef>
              <a:spcAft>
                <a:spcPts val="0"/>
              </a:spcAft>
              <a:buClr>
                <a:schemeClr val="accent1"/>
              </a:buClr>
              <a:buSzPts val="2100"/>
              <a:buNone/>
              <a:defRPr sz="2800" b="1">
                <a:solidFill>
                  <a:schemeClr val="accent1"/>
                </a:solidFill>
              </a:defRPr>
            </a:lvl3pPr>
            <a:lvl4pPr lvl="3" algn="ctr">
              <a:lnSpc>
                <a:spcPct val="100000"/>
              </a:lnSpc>
              <a:spcBef>
                <a:spcPts val="0"/>
              </a:spcBef>
              <a:spcAft>
                <a:spcPts val="0"/>
              </a:spcAft>
              <a:buClr>
                <a:schemeClr val="accent1"/>
              </a:buClr>
              <a:buSzPts val="2100"/>
              <a:buNone/>
              <a:defRPr sz="2800" b="1">
                <a:solidFill>
                  <a:schemeClr val="accent1"/>
                </a:solidFill>
              </a:defRPr>
            </a:lvl4pPr>
            <a:lvl5pPr lvl="4" algn="ctr">
              <a:lnSpc>
                <a:spcPct val="100000"/>
              </a:lnSpc>
              <a:spcBef>
                <a:spcPts val="0"/>
              </a:spcBef>
              <a:spcAft>
                <a:spcPts val="0"/>
              </a:spcAft>
              <a:buClr>
                <a:schemeClr val="accent1"/>
              </a:buClr>
              <a:buSzPts val="2100"/>
              <a:buNone/>
              <a:defRPr sz="2800" b="1">
                <a:solidFill>
                  <a:schemeClr val="accent1"/>
                </a:solidFill>
              </a:defRPr>
            </a:lvl5pPr>
            <a:lvl6pPr lvl="5" algn="ctr">
              <a:lnSpc>
                <a:spcPct val="100000"/>
              </a:lnSpc>
              <a:spcBef>
                <a:spcPts val="0"/>
              </a:spcBef>
              <a:spcAft>
                <a:spcPts val="0"/>
              </a:spcAft>
              <a:buClr>
                <a:schemeClr val="accent1"/>
              </a:buClr>
              <a:buSzPts val="2100"/>
              <a:buNone/>
              <a:defRPr sz="2800" b="1">
                <a:solidFill>
                  <a:schemeClr val="accent1"/>
                </a:solidFill>
              </a:defRPr>
            </a:lvl6pPr>
            <a:lvl7pPr lvl="6" algn="ctr">
              <a:lnSpc>
                <a:spcPct val="100000"/>
              </a:lnSpc>
              <a:spcBef>
                <a:spcPts val="0"/>
              </a:spcBef>
              <a:spcAft>
                <a:spcPts val="0"/>
              </a:spcAft>
              <a:buClr>
                <a:schemeClr val="accent1"/>
              </a:buClr>
              <a:buSzPts val="2100"/>
              <a:buNone/>
              <a:defRPr sz="2800" b="1">
                <a:solidFill>
                  <a:schemeClr val="accent1"/>
                </a:solidFill>
              </a:defRPr>
            </a:lvl7pPr>
            <a:lvl8pPr lvl="7" algn="ctr">
              <a:lnSpc>
                <a:spcPct val="100000"/>
              </a:lnSpc>
              <a:spcBef>
                <a:spcPts val="0"/>
              </a:spcBef>
              <a:spcAft>
                <a:spcPts val="0"/>
              </a:spcAft>
              <a:buClr>
                <a:schemeClr val="accent1"/>
              </a:buClr>
              <a:buSzPts val="2100"/>
              <a:buNone/>
              <a:defRPr sz="2800" b="1">
                <a:solidFill>
                  <a:schemeClr val="accent1"/>
                </a:solidFill>
              </a:defRPr>
            </a:lvl8pPr>
            <a:lvl9pPr lvl="8" algn="ctr">
              <a:lnSpc>
                <a:spcPct val="100000"/>
              </a:lnSpc>
              <a:spcBef>
                <a:spcPts val="0"/>
              </a:spcBef>
              <a:spcAft>
                <a:spcPts val="0"/>
              </a:spcAft>
              <a:buClr>
                <a:schemeClr val="accent1"/>
              </a:buClr>
              <a:buSzPts val="2100"/>
              <a:buNone/>
              <a:defRPr sz="2800" b="1">
                <a:solidFill>
                  <a:schemeClr val="accent1"/>
                </a:solidFill>
              </a:defRPr>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947014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737000" y="1070000"/>
            <a:ext cx="4718000" cy="47180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467848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415600" y="1638233"/>
            <a:ext cx="5333200" cy="445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body" idx="2"/>
          </p:nvPr>
        </p:nvSpPr>
        <p:spPr>
          <a:xfrm>
            <a:off x="6443200" y="1638233"/>
            <a:ext cx="5333200" cy="445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036937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06400" y="412467"/>
            <a:ext cx="11383600" cy="9976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5333"/>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28" name="Google Shape;28;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852122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4000">
                <a:highlight>
                  <a:schemeClr val="dk1"/>
                </a:highlight>
              </a:defRPr>
            </a:lvl1pPr>
            <a:lvl2pPr lvl="1">
              <a:spcBef>
                <a:spcPts val="0"/>
              </a:spcBef>
              <a:spcAft>
                <a:spcPts val="0"/>
              </a:spcAft>
              <a:buSzPts val="3000"/>
              <a:buNone/>
              <a:defRPr sz="4000">
                <a:highlight>
                  <a:schemeClr val="dk1"/>
                </a:highlight>
              </a:defRPr>
            </a:lvl2pPr>
            <a:lvl3pPr lvl="2">
              <a:spcBef>
                <a:spcPts val="0"/>
              </a:spcBef>
              <a:spcAft>
                <a:spcPts val="0"/>
              </a:spcAft>
              <a:buSzPts val="3000"/>
              <a:buNone/>
              <a:defRPr sz="4000">
                <a:highlight>
                  <a:schemeClr val="dk1"/>
                </a:highlight>
              </a:defRPr>
            </a:lvl3pPr>
            <a:lvl4pPr lvl="3">
              <a:spcBef>
                <a:spcPts val="0"/>
              </a:spcBef>
              <a:spcAft>
                <a:spcPts val="0"/>
              </a:spcAft>
              <a:buSzPts val="3000"/>
              <a:buNone/>
              <a:defRPr sz="4000">
                <a:highlight>
                  <a:schemeClr val="dk1"/>
                </a:highlight>
              </a:defRPr>
            </a:lvl4pPr>
            <a:lvl5pPr lvl="4">
              <a:spcBef>
                <a:spcPts val="0"/>
              </a:spcBef>
              <a:spcAft>
                <a:spcPts val="0"/>
              </a:spcAft>
              <a:buSzPts val="3000"/>
              <a:buNone/>
              <a:defRPr sz="4000">
                <a:highlight>
                  <a:schemeClr val="dk1"/>
                </a:highlight>
              </a:defRPr>
            </a:lvl5pPr>
            <a:lvl6pPr lvl="5">
              <a:spcBef>
                <a:spcPts val="0"/>
              </a:spcBef>
              <a:spcAft>
                <a:spcPts val="0"/>
              </a:spcAft>
              <a:buSzPts val="3000"/>
              <a:buNone/>
              <a:defRPr sz="4000">
                <a:highlight>
                  <a:schemeClr val="dk1"/>
                </a:highlight>
              </a:defRPr>
            </a:lvl6pPr>
            <a:lvl7pPr lvl="6">
              <a:spcBef>
                <a:spcPts val="0"/>
              </a:spcBef>
              <a:spcAft>
                <a:spcPts val="0"/>
              </a:spcAft>
              <a:buSzPts val="3000"/>
              <a:buNone/>
              <a:defRPr sz="4000">
                <a:highlight>
                  <a:schemeClr val="dk1"/>
                </a:highlight>
              </a:defRPr>
            </a:lvl7pPr>
            <a:lvl8pPr lvl="7">
              <a:spcBef>
                <a:spcPts val="0"/>
              </a:spcBef>
              <a:spcAft>
                <a:spcPts val="0"/>
              </a:spcAft>
              <a:buSzPts val="3000"/>
              <a:buNone/>
              <a:defRPr sz="4000">
                <a:highlight>
                  <a:schemeClr val="dk1"/>
                </a:highlight>
              </a:defRPr>
            </a:lvl8pPr>
            <a:lvl9pPr lvl="8">
              <a:spcBef>
                <a:spcPts val="0"/>
              </a:spcBef>
              <a:spcAft>
                <a:spcPts val="0"/>
              </a:spcAft>
              <a:buSzPts val="3000"/>
              <a:buNone/>
              <a:defRPr sz="4000">
                <a:highlight>
                  <a:schemeClr val="dk1"/>
                </a:highlight>
              </a:defRPr>
            </a:lvl9pPr>
          </a:lstStyle>
          <a:p>
            <a:endParaRPr/>
          </a:p>
        </p:txBody>
      </p:sp>
      <p:sp>
        <p:nvSpPr>
          <p:cNvPr id="31" name="Google Shape;31;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724244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8000">
                <a:solidFill>
                  <a:schemeClr val="lt1"/>
                </a:solidFill>
              </a:defRPr>
            </a:lvl1pPr>
            <a:lvl2pPr lvl="1">
              <a:spcBef>
                <a:spcPts val="0"/>
              </a:spcBef>
              <a:spcAft>
                <a:spcPts val="0"/>
              </a:spcAft>
              <a:buClr>
                <a:schemeClr val="lt1"/>
              </a:buClr>
              <a:buSzPts val="6000"/>
              <a:buNone/>
              <a:defRPr sz="8000">
                <a:solidFill>
                  <a:schemeClr val="lt1"/>
                </a:solidFill>
              </a:defRPr>
            </a:lvl2pPr>
            <a:lvl3pPr lvl="2">
              <a:spcBef>
                <a:spcPts val="0"/>
              </a:spcBef>
              <a:spcAft>
                <a:spcPts val="0"/>
              </a:spcAft>
              <a:buClr>
                <a:schemeClr val="lt1"/>
              </a:buClr>
              <a:buSzPts val="6000"/>
              <a:buNone/>
              <a:defRPr sz="8000">
                <a:solidFill>
                  <a:schemeClr val="lt1"/>
                </a:solidFill>
              </a:defRPr>
            </a:lvl3pPr>
            <a:lvl4pPr lvl="3">
              <a:spcBef>
                <a:spcPts val="0"/>
              </a:spcBef>
              <a:spcAft>
                <a:spcPts val="0"/>
              </a:spcAft>
              <a:buClr>
                <a:schemeClr val="lt1"/>
              </a:buClr>
              <a:buSzPts val="6000"/>
              <a:buNone/>
              <a:defRPr sz="8000">
                <a:solidFill>
                  <a:schemeClr val="lt1"/>
                </a:solidFill>
              </a:defRPr>
            </a:lvl4pPr>
            <a:lvl5pPr lvl="4">
              <a:spcBef>
                <a:spcPts val="0"/>
              </a:spcBef>
              <a:spcAft>
                <a:spcPts val="0"/>
              </a:spcAft>
              <a:buClr>
                <a:schemeClr val="lt1"/>
              </a:buClr>
              <a:buSzPts val="6000"/>
              <a:buNone/>
              <a:defRPr sz="8000">
                <a:solidFill>
                  <a:schemeClr val="lt1"/>
                </a:solidFill>
              </a:defRPr>
            </a:lvl5pPr>
            <a:lvl6pPr lvl="5">
              <a:spcBef>
                <a:spcPts val="0"/>
              </a:spcBef>
              <a:spcAft>
                <a:spcPts val="0"/>
              </a:spcAft>
              <a:buClr>
                <a:schemeClr val="lt1"/>
              </a:buClr>
              <a:buSzPts val="6000"/>
              <a:buNone/>
              <a:defRPr sz="8000">
                <a:solidFill>
                  <a:schemeClr val="lt1"/>
                </a:solidFill>
              </a:defRPr>
            </a:lvl6pPr>
            <a:lvl7pPr lvl="6">
              <a:spcBef>
                <a:spcPts val="0"/>
              </a:spcBef>
              <a:spcAft>
                <a:spcPts val="0"/>
              </a:spcAft>
              <a:buClr>
                <a:schemeClr val="lt1"/>
              </a:buClr>
              <a:buSzPts val="6000"/>
              <a:buNone/>
              <a:defRPr sz="8000">
                <a:solidFill>
                  <a:schemeClr val="lt1"/>
                </a:solidFill>
              </a:defRPr>
            </a:lvl7pPr>
            <a:lvl8pPr lvl="7">
              <a:spcBef>
                <a:spcPts val="0"/>
              </a:spcBef>
              <a:spcAft>
                <a:spcPts val="0"/>
              </a:spcAft>
              <a:buClr>
                <a:schemeClr val="lt1"/>
              </a:buClr>
              <a:buSzPts val="6000"/>
              <a:buNone/>
              <a:defRPr sz="8000">
                <a:solidFill>
                  <a:schemeClr val="lt1"/>
                </a:solidFill>
              </a:defRPr>
            </a:lvl8pPr>
            <a:lvl9pPr lvl="8">
              <a:spcBef>
                <a:spcPts val="0"/>
              </a:spcBef>
              <a:spcAft>
                <a:spcPts val="0"/>
              </a:spcAft>
              <a:buClr>
                <a:schemeClr val="lt1"/>
              </a:buClr>
              <a:buSzPts val="6000"/>
              <a:buNone/>
              <a:defRPr sz="8000">
                <a:solidFill>
                  <a:schemeClr val="lt1"/>
                </a:solidFill>
              </a:defRPr>
            </a:lvl9pPr>
          </a:lstStyle>
          <a:p>
            <a:endParaRPr/>
          </a:p>
        </p:txBody>
      </p:sp>
      <p:sp>
        <p:nvSpPr>
          <p:cNvPr id="35" name="Google Shape;35;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308710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6706233" y="5994000"/>
            <a:ext cx="6244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354000" y="1441867"/>
            <a:ext cx="5393600" cy="2280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7200"/>
            </a:lvl1pPr>
            <a:lvl2pPr lvl="1" algn="ctr">
              <a:spcBef>
                <a:spcPts val="0"/>
              </a:spcBef>
              <a:spcAft>
                <a:spcPts val="0"/>
              </a:spcAft>
              <a:buSzPts val="5400"/>
              <a:buNone/>
              <a:defRPr sz="7200"/>
            </a:lvl2pPr>
            <a:lvl3pPr lvl="2" algn="ctr">
              <a:spcBef>
                <a:spcPts val="0"/>
              </a:spcBef>
              <a:spcAft>
                <a:spcPts val="0"/>
              </a:spcAft>
              <a:buSzPts val="5400"/>
              <a:buNone/>
              <a:defRPr sz="7200"/>
            </a:lvl3pPr>
            <a:lvl4pPr lvl="3" algn="ctr">
              <a:spcBef>
                <a:spcPts val="0"/>
              </a:spcBef>
              <a:spcAft>
                <a:spcPts val="0"/>
              </a:spcAft>
              <a:buSzPts val="5400"/>
              <a:buNone/>
              <a:defRPr sz="7200"/>
            </a:lvl4pPr>
            <a:lvl5pPr lvl="4" algn="ctr">
              <a:spcBef>
                <a:spcPts val="0"/>
              </a:spcBef>
              <a:spcAft>
                <a:spcPts val="0"/>
              </a:spcAft>
              <a:buSzPts val="5400"/>
              <a:buNone/>
              <a:defRPr sz="7200"/>
            </a:lvl5pPr>
            <a:lvl6pPr lvl="5" algn="ctr">
              <a:spcBef>
                <a:spcPts val="0"/>
              </a:spcBef>
              <a:spcAft>
                <a:spcPts val="0"/>
              </a:spcAft>
              <a:buSzPts val="5400"/>
              <a:buNone/>
              <a:defRPr sz="7200"/>
            </a:lvl6pPr>
            <a:lvl7pPr lvl="6" algn="ctr">
              <a:spcBef>
                <a:spcPts val="0"/>
              </a:spcBef>
              <a:spcAft>
                <a:spcPts val="0"/>
              </a:spcAft>
              <a:buSzPts val="5400"/>
              <a:buNone/>
              <a:defRPr sz="7200"/>
            </a:lvl7pPr>
            <a:lvl8pPr lvl="7" algn="ctr">
              <a:spcBef>
                <a:spcPts val="0"/>
              </a:spcBef>
              <a:spcAft>
                <a:spcPts val="0"/>
              </a:spcAft>
              <a:buSzPts val="5400"/>
              <a:buNone/>
              <a:defRPr sz="7200"/>
            </a:lvl8pPr>
            <a:lvl9pPr lvl="8" algn="ctr">
              <a:spcBef>
                <a:spcPts val="0"/>
              </a:spcBef>
              <a:spcAft>
                <a:spcPts val="0"/>
              </a:spcAft>
              <a:buSzPts val="5400"/>
              <a:buNone/>
              <a:defRPr sz="7200"/>
            </a:lvl9pPr>
          </a:lstStyle>
          <a:p>
            <a:endParaRPr/>
          </a:p>
        </p:txBody>
      </p:sp>
      <p:sp>
        <p:nvSpPr>
          <p:cNvPr id="40" name="Google Shape;40;p9"/>
          <p:cNvSpPr txBox="1">
            <a:spLocks noGrp="1"/>
          </p:cNvSpPr>
          <p:nvPr>
            <p:ph type="subTitle" idx="1"/>
          </p:nvPr>
        </p:nvSpPr>
        <p:spPr>
          <a:xfrm>
            <a:off x="354000" y="379363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41" name="Google Shape;41;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accent1"/>
              </a:buClr>
              <a:buSzPts val="1800"/>
              <a:buChar char="●"/>
              <a:defRPr>
                <a:solidFill>
                  <a:schemeClr val="accent1"/>
                </a:solidFill>
                <a:highlight>
                  <a:schemeClr val="lt1"/>
                </a:highlight>
              </a:defRPr>
            </a:lvl1pPr>
            <a:lvl2pPr marL="1219170" lvl="1" indent="-423323">
              <a:spcBef>
                <a:spcPts val="0"/>
              </a:spcBef>
              <a:spcAft>
                <a:spcPts val="0"/>
              </a:spcAft>
              <a:buClr>
                <a:schemeClr val="accent1"/>
              </a:buClr>
              <a:buSzPts val="1400"/>
              <a:buChar char="○"/>
              <a:defRPr>
                <a:solidFill>
                  <a:schemeClr val="accent1"/>
                </a:solidFill>
                <a:highlight>
                  <a:schemeClr val="lt1"/>
                </a:highlight>
              </a:defRPr>
            </a:lvl2pPr>
            <a:lvl3pPr marL="1828754" lvl="2" indent="-423323">
              <a:spcBef>
                <a:spcPts val="0"/>
              </a:spcBef>
              <a:spcAft>
                <a:spcPts val="0"/>
              </a:spcAft>
              <a:buClr>
                <a:schemeClr val="accent1"/>
              </a:buClr>
              <a:buSzPts val="1400"/>
              <a:buChar char="■"/>
              <a:defRPr>
                <a:solidFill>
                  <a:schemeClr val="accent1"/>
                </a:solidFill>
                <a:highlight>
                  <a:schemeClr val="lt1"/>
                </a:highlight>
              </a:defRPr>
            </a:lvl3pPr>
            <a:lvl4pPr marL="2438339" lvl="3" indent="-423323">
              <a:spcBef>
                <a:spcPts val="0"/>
              </a:spcBef>
              <a:spcAft>
                <a:spcPts val="0"/>
              </a:spcAft>
              <a:buClr>
                <a:schemeClr val="accent1"/>
              </a:buClr>
              <a:buSzPts val="1400"/>
              <a:buChar char="●"/>
              <a:defRPr>
                <a:solidFill>
                  <a:schemeClr val="accent1"/>
                </a:solidFill>
                <a:highlight>
                  <a:schemeClr val="lt1"/>
                </a:highlight>
              </a:defRPr>
            </a:lvl4pPr>
            <a:lvl5pPr marL="3047924" lvl="4" indent="-423323">
              <a:spcBef>
                <a:spcPts val="0"/>
              </a:spcBef>
              <a:spcAft>
                <a:spcPts val="0"/>
              </a:spcAft>
              <a:buClr>
                <a:schemeClr val="accent1"/>
              </a:buClr>
              <a:buSzPts val="1400"/>
              <a:buChar char="○"/>
              <a:defRPr>
                <a:solidFill>
                  <a:schemeClr val="accent1"/>
                </a:solidFill>
                <a:highlight>
                  <a:schemeClr val="lt1"/>
                </a:highlight>
              </a:defRPr>
            </a:lvl5pPr>
            <a:lvl6pPr marL="3657509" lvl="5" indent="-423323">
              <a:spcBef>
                <a:spcPts val="0"/>
              </a:spcBef>
              <a:spcAft>
                <a:spcPts val="0"/>
              </a:spcAft>
              <a:buClr>
                <a:schemeClr val="accent1"/>
              </a:buClr>
              <a:buSzPts val="1400"/>
              <a:buChar char="■"/>
              <a:defRPr>
                <a:solidFill>
                  <a:schemeClr val="accent1"/>
                </a:solidFill>
                <a:highlight>
                  <a:schemeClr val="lt1"/>
                </a:highlight>
              </a:defRPr>
            </a:lvl6pPr>
            <a:lvl7pPr marL="4267093" lvl="6" indent="-423323">
              <a:spcBef>
                <a:spcPts val="0"/>
              </a:spcBef>
              <a:spcAft>
                <a:spcPts val="0"/>
              </a:spcAft>
              <a:buClr>
                <a:schemeClr val="accent1"/>
              </a:buClr>
              <a:buSzPts val="1400"/>
              <a:buChar char="●"/>
              <a:defRPr>
                <a:solidFill>
                  <a:schemeClr val="accent1"/>
                </a:solidFill>
                <a:highlight>
                  <a:schemeClr val="lt1"/>
                </a:highlight>
              </a:defRPr>
            </a:lvl7pPr>
            <a:lvl8pPr marL="4876678" lvl="7" indent="-423323">
              <a:spcBef>
                <a:spcPts val="0"/>
              </a:spcBef>
              <a:spcAft>
                <a:spcPts val="0"/>
              </a:spcAft>
              <a:buClr>
                <a:schemeClr val="accent1"/>
              </a:buClr>
              <a:buSzPts val="1400"/>
              <a:buChar char="○"/>
              <a:defRPr>
                <a:solidFill>
                  <a:schemeClr val="accent1"/>
                </a:solidFill>
                <a:highlight>
                  <a:schemeClr val="lt1"/>
                </a:highlight>
              </a:defRPr>
            </a:lvl8pPr>
            <a:lvl9pPr marL="5486263" lvl="8" indent="-423323">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925065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Clr>
                <a:schemeClr val="accent1"/>
              </a:buClr>
              <a:buSzPts val="2400"/>
              <a:buFont typeface="Amatic SC"/>
              <a:buNone/>
              <a:defRPr sz="32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31471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F719EB-CF2F-2E74-9BE4-49EB5629F985}"/>
              </a:ext>
            </a:extLst>
          </p:cNvPr>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D669BD5-4773-9FAC-0AEB-64938894FC1F}"/>
              </a:ext>
            </a:extLst>
          </p:cNvPr>
          <p:cNvSpPr>
            <a:spLocks noGrp="1"/>
          </p:cNvSpPr>
          <p:nvPr>
            <p:ph type="dt" sz="half" idx="10"/>
          </p:nvPr>
        </p:nvSpPr>
        <p:spPr/>
        <p:txBody>
          <a:bodyPr/>
          <a:lstStyle>
            <a:lvl1pPr>
              <a:defRPr/>
            </a:lvl1pPr>
          </a:lstStyle>
          <a:p>
            <a:pPr>
              <a:defRPr/>
            </a:pPr>
            <a:fld id="{F3006B5A-B571-4601-8349-CA402BCA9756}" type="datetimeFigureOut">
              <a:rPr lang="en-US"/>
              <a:pPr>
                <a:defRPr/>
              </a:pPr>
              <a:t>8/8/2025</a:t>
            </a:fld>
            <a:endParaRPr lang="en-US"/>
          </a:p>
        </p:txBody>
      </p:sp>
      <p:sp>
        <p:nvSpPr>
          <p:cNvPr id="6" name="Footer Placeholder 4">
            <a:extLst>
              <a:ext uri="{FF2B5EF4-FFF2-40B4-BE49-F238E27FC236}">
                <a16:creationId xmlns:a16="http://schemas.microsoft.com/office/drawing/2014/main" id="{6E0C1478-52EF-2664-4C9E-1F681E5177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DEC348-1784-84DF-41C9-EA2FBFE75AC8}"/>
              </a:ext>
            </a:extLst>
          </p:cNvPr>
          <p:cNvSpPr>
            <a:spLocks noGrp="1"/>
          </p:cNvSpPr>
          <p:nvPr>
            <p:ph type="sldNum" sz="quarter" idx="12"/>
          </p:nvPr>
        </p:nvSpPr>
        <p:spPr/>
        <p:txBody>
          <a:bodyPr/>
          <a:lstStyle>
            <a:lvl1pPr>
              <a:defRPr smtClean="0"/>
            </a:lvl1pPr>
          </a:lstStyle>
          <a:p>
            <a:pPr>
              <a:defRPr/>
            </a:pPr>
            <a:fld id="{93E71092-788D-4E4F-9160-8A4C3CF93D86}" type="slidenum">
              <a:rPr lang="en-US" altLang="en-US"/>
              <a:pPr>
                <a:defRPr/>
              </a:pPr>
              <a:t>‹#›</a:t>
            </a:fld>
            <a:endParaRPr lang="en-US" altLang="en-US"/>
          </a:p>
        </p:txBody>
      </p:sp>
    </p:spTree>
    <p:extLst>
      <p:ext uri="{BB962C8B-B14F-4D97-AF65-F5344CB8AC3E}">
        <p14:creationId xmlns:p14="http://schemas.microsoft.com/office/powerpoint/2010/main" val="210872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415600" y="1653700"/>
            <a:ext cx="11360800" cy="26424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6000">
                <a:solidFill>
                  <a:schemeClr val="lt1"/>
                </a:solidFill>
                <a:highlight>
                  <a:schemeClr val="accent1"/>
                </a:highlight>
              </a:defRPr>
            </a:lvl1pPr>
            <a:lvl2pPr lvl="1" algn="ctr">
              <a:spcBef>
                <a:spcPts val="0"/>
              </a:spcBef>
              <a:spcAft>
                <a:spcPts val="0"/>
              </a:spcAft>
              <a:buClr>
                <a:schemeClr val="lt1"/>
              </a:buClr>
              <a:buSzPts val="12000"/>
              <a:buNone/>
              <a:defRPr sz="16000">
                <a:solidFill>
                  <a:schemeClr val="lt1"/>
                </a:solidFill>
                <a:highlight>
                  <a:schemeClr val="accent1"/>
                </a:highlight>
              </a:defRPr>
            </a:lvl2pPr>
            <a:lvl3pPr lvl="2" algn="ctr">
              <a:spcBef>
                <a:spcPts val="0"/>
              </a:spcBef>
              <a:spcAft>
                <a:spcPts val="0"/>
              </a:spcAft>
              <a:buClr>
                <a:schemeClr val="lt1"/>
              </a:buClr>
              <a:buSzPts val="12000"/>
              <a:buNone/>
              <a:defRPr sz="16000">
                <a:solidFill>
                  <a:schemeClr val="lt1"/>
                </a:solidFill>
                <a:highlight>
                  <a:schemeClr val="accent1"/>
                </a:highlight>
              </a:defRPr>
            </a:lvl3pPr>
            <a:lvl4pPr lvl="3" algn="ctr">
              <a:spcBef>
                <a:spcPts val="0"/>
              </a:spcBef>
              <a:spcAft>
                <a:spcPts val="0"/>
              </a:spcAft>
              <a:buClr>
                <a:schemeClr val="lt1"/>
              </a:buClr>
              <a:buSzPts val="12000"/>
              <a:buNone/>
              <a:defRPr sz="16000">
                <a:solidFill>
                  <a:schemeClr val="lt1"/>
                </a:solidFill>
                <a:highlight>
                  <a:schemeClr val="accent1"/>
                </a:highlight>
              </a:defRPr>
            </a:lvl4pPr>
            <a:lvl5pPr lvl="4" algn="ctr">
              <a:spcBef>
                <a:spcPts val="0"/>
              </a:spcBef>
              <a:spcAft>
                <a:spcPts val="0"/>
              </a:spcAft>
              <a:buClr>
                <a:schemeClr val="lt1"/>
              </a:buClr>
              <a:buSzPts val="12000"/>
              <a:buNone/>
              <a:defRPr sz="16000">
                <a:solidFill>
                  <a:schemeClr val="lt1"/>
                </a:solidFill>
                <a:highlight>
                  <a:schemeClr val="accent1"/>
                </a:highlight>
              </a:defRPr>
            </a:lvl5pPr>
            <a:lvl6pPr lvl="5" algn="ctr">
              <a:spcBef>
                <a:spcPts val="0"/>
              </a:spcBef>
              <a:spcAft>
                <a:spcPts val="0"/>
              </a:spcAft>
              <a:buClr>
                <a:schemeClr val="lt1"/>
              </a:buClr>
              <a:buSzPts val="12000"/>
              <a:buNone/>
              <a:defRPr sz="16000">
                <a:solidFill>
                  <a:schemeClr val="lt1"/>
                </a:solidFill>
                <a:highlight>
                  <a:schemeClr val="accent1"/>
                </a:highlight>
              </a:defRPr>
            </a:lvl6pPr>
            <a:lvl7pPr lvl="6" algn="ctr">
              <a:spcBef>
                <a:spcPts val="0"/>
              </a:spcBef>
              <a:spcAft>
                <a:spcPts val="0"/>
              </a:spcAft>
              <a:buClr>
                <a:schemeClr val="lt1"/>
              </a:buClr>
              <a:buSzPts val="12000"/>
              <a:buNone/>
              <a:defRPr sz="16000">
                <a:solidFill>
                  <a:schemeClr val="lt1"/>
                </a:solidFill>
                <a:highlight>
                  <a:schemeClr val="accent1"/>
                </a:highlight>
              </a:defRPr>
            </a:lvl7pPr>
            <a:lvl8pPr lvl="7" algn="ctr">
              <a:spcBef>
                <a:spcPts val="0"/>
              </a:spcBef>
              <a:spcAft>
                <a:spcPts val="0"/>
              </a:spcAft>
              <a:buClr>
                <a:schemeClr val="lt1"/>
              </a:buClr>
              <a:buSzPts val="12000"/>
              <a:buNone/>
              <a:defRPr sz="16000">
                <a:solidFill>
                  <a:schemeClr val="lt1"/>
                </a:solidFill>
                <a:highlight>
                  <a:schemeClr val="accent1"/>
                </a:highlight>
              </a:defRPr>
            </a:lvl8pPr>
            <a:lvl9pPr lvl="8" algn="ctr">
              <a:spcBef>
                <a:spcPts val="0"/>
              </a:spcBef>
              <a:spcAft>
                <a:spcPts val="0"/>
              </a:spcAft>
              <a:buClr>
                <a:schemeClr val="lt1"/>
              </a:buClr>
              <a:buSzPts val="12000"/>
              <a:buNone/>
              <a:defRPr sz="16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415600" y="44061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Clr>
                <a:schemeClr val="accent1"/>
              </a:buClr>
              <a:buSzPts val="1800"/>
              <a:buChar char="●"/>
              <a:defRPr>
                <a:solidFill>
                  <a:schemeClr val="accent1"/>
                </a:solidFill>
                <a:highlight>
                  <a:schemeClr val="dk1"/>
                </a:highlight>
              </a:defRPr>
            </a:lvl1pPr>
            <a:lvl2pPr marL="1219170" lvl="1" indent="-423323" algn="ctr">
              <a:spcBef>
                <a:spcPts val="0"/>
              </a:spcBef>
              <a:spcAft>
                <a:spcPts val="0"/>
              </a:spcAft>
              <a:buClr>
                <a:schemeClr val="accent1"/>
              </a:buClr>
              <a:buSzPts val="1400"/>
              <a:buChar char="○"/>
              <a:defRPr>
                <a:solidFill>
                  <a:schemeClr val="accent1"/>
                </a:solidFill>
                <a:highlight>
                  <a:schemeClr val="dk1"/>
                </a:highlight>
              </a:defRPr>
            </a:lvl2pPr>
            <a:lvl3pPr marL="1828754" lvl="2" indent="-423323" algn="ctr">
              <a:spcBef>
                <a:spcPts val="0"/>
              </a:spcBef>
              <a:spcAft>
                <a:spcPts val="0"/>
              </a:spcAft>
              <a:buClr>
                <a:schemeClr val="accent1"/>
              </a:buClr>
              <a:buSzPts val="1400"/>
              <a:buChar char="■"/>
              <a:defRPr>
                <a:solidFill>
                  <a:schemeClr val="accent1"/>
                </a:solidFill>
                <a:highlight>
                  <a:schemeClr val="dk1"/>
                </a:highlight>
              </a:defRPr>
            </a:lvl3pPr>
            <a:lvl4pPr marL="2438339" lvl="3" indent="-423323" algn="ctr">
              <a:spcBef>
                <a:spcPts val="0"/>
              </a:spcBef>
              <a:spcAft>
                <a:spcPts val="0"/>
              </a:spcAft>
              <a:buClr>
                <a:schemeClr val="accent1"/>
              </a:buClr>
              <a:buSzPts val="1400"/>
              <a:buChar char="●"/>
              <a:defRPr>
                <a:solidFill>
                  <a:schemeClr val="accent1"/>
                </a:solidFill>
                <a:highlight>
                  <a:schemeClr val="dk1"/>
                </a:highlight>
              </a:defRPr>
            </a:lvl4pPr>
            <a:lvl5pPr marL="3047924" lvl="4" indent="-423323" algn="ctr">
              <a:spcBef>
                <a:spcPts val="0"/>
              </a:spcBef>
              <a:spcAft>
                <a:spcPts val="0"/>
              </a:spcAft>
              <a:buClr>
                <a:schemeClr val="accent1"/>
              </a:buClr>
              <a:buSzPts val="1400"/>
              <a:buChar char="○"/>
              <a:defRPr>
                <a:solidFill>
                  <a:schemeClr val="accent1"/>
                </a:solidFill>
                <a:highlight>
                  <a:schemeClr val="dk1"/>
                </a:highlight>
              </a:defRPr>
            </a:lvl5pPr>
            <a:lvl6pPr marL="3657509" lvl="5" indent="-423323" algn="ctr">
              <a:spcBef>
                <a:spcPts val="0"/>
              </a:spcBef>
              <a:spcAft>
                <a:spcPts val="0"/>
              </a:spcAft>
              <a:buClr>
                <a:schemeClr val="accent1"/>
              </a:buClr>
              <a:buSzPts val="1400"/>
              <a:buChar char="■"/>
              <a:defRPr>
                <a:solidFill>
                  <a:schemeClr val="accent1"/>
                </a:solidFill>
                <a:highlight>
                  <a:schemeClr val="dk1"/>
                </a:highlight>
              </a:defRPr>
            </a:lvl6pPr>
            <a:lvl7pPr marL="4267093" lvl="6" indent="-423323" algn="ctr">
              <a:spcBef>
                <a:spcPts val="0"/>
              </a:spcBef>
              <a:spcAft>
                <a:spcPts val="0"/>
              </a:spcAft>
              <a:buClr>
                <a:schemeClr val="accent1"/>
              </a:buClr>
              <a:buSzPts val="1400"/>
              <a:buChar char="●"/>
              <a:defRPr>
                <a:solidFill>
                  <a:schemeClr val="accent1"/>
                </a:solidFill>
                <a:highlight>
                  <a:schemeClr val="dk1"/>
                </a:highlight>
              </a:defRPr>
            </a:lvl7pPr>
            <a:lvl8pPr marL="4876678" lvl="7" indent="-423323" algn="ctr">
              <a:spcBef>
                <a:spcPts val="0"/>
              </a:spcBef>
              <a:spcAft>
                <a:spcPts val="0"/>
              </a:spcAft>
              <a:buClr>
                <a:schemeClr val="accent1"/>
              </a:buClr>
              <a:buSzPts val="1400"/>
              <a:buChar char="○"/>
              <a:defRPr>
                <a:solidFill>
                  <a:schemeClr val="accent1"/>
                </a:solidFill>
                <a:highlight>
                  <a:schemeClr val="dk1"/>
                </a:highlight>
              </a:defRPr>
            </a:lvl8pPr>
            <a:lvl9pPr marL="5486263" lvl="8" indent="-423323"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839848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79485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529E1-D180-0C0F-58F9-B98F2F212CC1}"/>
              </a:ext>
            </a:extLst>
          </p:cNvPr>
          <p:cNvSpPr>
            <a:spLocks noChangeAspect="1"/>
          </p:cNvSpPr>
          <p:nvPr/>
        </p:nvSpPr>
        <p:spPr>
          <a:xfrm>
            <a:off x="447675" y="5141913"/>
            <a:ext cx="11290300"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96D94DC-C49F-27FA-A8DC-AE63730AE410}"/>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fld id="{92137ED7-D50B-419C-B0CA-4B00561FEB3E}" type="datetimeFigureOut">
              <a:rPr lang="en-US"/>
              <a:pPr>
                <a:defRPr/>
              </a:pPr>
              <a:t>8/8/2025</a:t>
            </a:fld>
            <a:endParaRPr lang="en-US"/>
          </a:p>
        </p:txBody>
      </p:sp>
      <p:sp>
        <p:nvSpPr>
          <p:cNvPr id="6" name="Footer Placeholder 4">
            <a:extLst>
              <a:ext uri="{FF2B5EF4-FFF2-40B4-BE49-F238E27FC236}">
                <a16:creationId xmlns:a16="http://schemas.microsoft.com/office/drawing/2014/main" id="{61EC786E-A4EA-2539-6AA6-9C23AC0430CA}"/>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B356AF62-ECD7-F43F-8933-6A93D016D7C7}"/>
              </a:ext>
            </a:extLst>
          </p:cNvPr>
          <p:cNvSpPr>
            <a:spLocks noGrp="1"/>
          </p:cNvSpPr>
          <p:nvPr>
            <p:ph type="sldNum" sz="quarter" idx="12"/>
          </p:nvPr>
        </p:nvSpPr>
        <p:spPr/>
        <p:txBody>
          <a:bodyPr/>
          <a:lstStyle>
            <a:lvl1pPr>
              <a:defRPr smtClean="0">
                <a:solidFill>
                  <a:srgbClr val="9F296B"/>
                </a:solidFill>
              </a:defRPr>
            </a:lvl1pPr>
          </a:lstStyle>
          <a:p>
            <a:pPr>
              <a:defRPr/>
            </a:pPr>
            <a:fld id="{47B4CA37-01E8-4123-A3FD-1C1AFFCA62A3}" type="slidenum">
              <a:rPr lang="en-US" altLang="en-US"/>
              <a:pPr>
                <a:defRPr/>
              </a:pPr>
              <a:t>‹#›</a:t>
            </a:fld>
            <a:endParaRPr lang="en-US" altLang="en-US"/>
          </a:p>
        </p:txBody>
      </p:sp>
    </p:spTree>
    <p:extLst>
      <p:ext uri="{BB962C8B-B14F-4D97-AF65-F5344CB8AC3E}">
        <p14:creationId xmlns:p14="http://schemas.microsoft.com/office/powerpoint/2010/main" val="229051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18007D-7890-49DE-29CE-C172936345A8}"/>
              </a:ext>
            </a:extLst>
          </p:cNvPr>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9CF7F46A-2524-F102-CFBC-1C5DA229A60B}"/>
              </a:ext>
            </a:extLst>
          </p:cNvPr>
          <p:cNvSpPr>
            <a:spLocks noGrp="1"/>
          </p:cNvSpPr>
          <p:nvPr>
            <p:ph type="dt" sz="half" idx="10"/>
          </p:nvPr>
        </p:nvSpPr>
        <p:spPr/>
        <p:txBody>
          <a:bodyPr/>
          <a:lstStyle>
            <a:lvl1pPr>
              <a:defRPr/>
            </a:lvl1pPr>
          </a:lstStyle>
          <a:p>
            <a:pPr>
              <a:defRPr/>
            </a:pPr>
            <a:fld id="{CD8B583F-8A8A-442B-A74F-9673B038FBF8}" type="datetimeFigureOut">
              <a:rPr lang="en-US"/>
              <a:pPr>
                <a:defRPr/>
              </a:pPr>
              <a:t>8/8/2025</a:t>
            </a:fld>
            <a:endParaRPr lang="en-US"/>
          </a:p>
        </p:txBody>
      </p:sp>
      <p:sp>
        <p:nvSpPr>
          <p:cNvPr id="7" name="Footer Placeholder 5">
            <a:extLst>
              <a:ext uri="{FF2B5EF4-FFF2-40B4-BE49-F238E27FC236}">
                <a16:creationId xmlns:a16="http://schemas.microsoft.com/office/drawing/2014/main" id="{1406A4B7-314B-E390-D64A-01409C78ADD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8077A69-B480-40F1-6ACF-6F2A77817880}"/>
              </a:ext>
            </a:extLst>
          </p:cNvPr>
          <p:cNvSpPr>
            <a:spLocks noGrp="1"/>
          </p:cNvSpPr>
          <p:nvPr>
            <p:ph type="sldNum" sz="quarter" idx="12"/>
          </p:nvPr>
        </p:nvSpPr>
        <p:spPr/>
        <p:txBody>
          <a:bodyPr/>
          <a:lstStyle>
            <a:lvl1pPr>
              <a:defRPr smtClean="0"/>
            </a:lvl1pPr>
          </a:lstStyle>
          <a:p>
            <a:pPr>
              <a:defRPr/>
            </a:pPr>
            <a:fld id="{8233781E-4B1D-496E-8337-8DC08101D90F}" type="slidenum">
              <a:rPr lang="en-US" altLang="en-US"/>
              <a:pPr>
                <a:defRPr/>
              </a:pPr>
              <a:t>‹#›</a:t>
            </a:fld>
            <a:endParaRPr lang="en-US" altLang="en-US"/>
          </a:p>
        </p:txBody>
      </p:sp>
    </p:spTree>
    <p:extLst>
      <p:ext uri="{BB962C8B-B14F-4D97-AF65-F5344CB8AC3E}">
        <p14:creationId xmlns:p14="http://schemas.microsoft.com/office/powerpoint/2010/main" val="258160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ECF5D7-62AB-9F39-D761-536124D97A3A}"/>
              </a:ext>
            </a:extLst>
          </p:cNvPr>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966D51B-F3FB-91C6-97DC-4C7EF1B1C696}"/>
              </a:ext>
            </a:extLst>
          </p:cNvPr>
          <p:cNvSpPr>
            <a:spLocks noGrp="1"/>
          </p:cNvSpPr>
          <p:nvPr>
            <p:ph type="dt" sz="half" idx="10"/>
          </p:nvPr>
        </p:nvSpPr>
        <p:spPr/>
        <p:txBody>
          <a:bodyPr/>
          <a:lstStyle>
            <a:lvl1pPr>
              <a:defRPr/>
            </a:lvl1pPr>
          </a:lstStyle>
          <a:p>
            <a:pPr>
              <a:defRPr/>
            </a:pPr>
            <a:fld id="{349DD67E-1F3A-4F2E-80A9-DE1F298F7CCE}" type="datetimeFigureOut">
              <a:rPr lang="en-US"/>
              <a:pPr>
                <a:defRPr/>
              </a:pPr>
              <a:t>8/8/2025</a:t>
            </a:fld>
            <a:endParaRPr lang="en-US"/>
          </a:p>
        </p:txBody>
      </p:sp>
      <p:sp>
        <p:nvSpPr>
          <p:cNvPr id="8" name="Footer Placeholder 7">
            <a:extLst>
              <a:ext uri="{FF2B5EF4-FFF2-40B4-BE49-F238E27FC236}">
                <a16:creationId xmlns:a16="http://schemas.microsoft.com/office/drawing/2014/main" id="{8025581D-ADEF-A068-FE63-B6A711AA40A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68C9F3FB-0B33-F8AC-4FC5-6B0B10ABADA7}"/>
              </a:ext>
            </a:extLst>
          </p:cNvPr>
          <p:cNvSpPr>
            <a:spLocks noGrp="1"/>
          </p:cNvSpPr>
          <p:nvPr>
            <p:ph type="sldNum" sz="quarter" idx="12"/>
          </p:nvPr>
        </p:nvSpPr>
        <p:spPr/>
        <p:txBody>
          <a:bodyPr/>
          <a:lstStyle>
            <a:lvl1pPr>
              <a:defRPr smtClean="0"/>
            </a:lvl1pPr>
          </a:lstStyle>
          <a:p>
            <a:pPr>
              <a:defRPr/>
            </a:pPr>
            <a:fld id="{165D7793-8892-47BE-A44A-6C164B42552E}" type="slidenum">
              <a:rPr lang="en-US" altLang="en-US"/>
              <a:pPr>
                <a:defRPr/>
              </a:pPr>
              <a:t>‹#›</a:t>
            </a:fld>
            <a:endParaRPr lang="en-US" altLang="en-US"/>
          </a:p>
        </p:txBody>
      </p:sp>
    </p:spTree>
    <p:extLst>
      <p:ext uri="{BB962C8B-B14F-4D97-AF65-F5344CB8AC3E}">
        <p14:creationId xmlns:p14="http://schemas.microsoft.com/office/powerpoint/2010/main" val="228495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100432-C0DF-601F-6C81-C957FF5ED5E3}"/>
              </a:ext>
            </a:extLst>
          </p:cNvPr>
          <p:cNvSpPr>
            <a:spLocks noChangeAspect="1"/>
          </p:cNvSpPr>
          <p:nvPr/>
        </p:nvSpPr>
        <p:spPr>
          <a:xfrm>
            <a:off x="441325"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FC88784-2CEE-B4BA-E856-B2BC3AB44C39}"/>
              </a:ext>
            </a:extLst>
          </p:cNvPr>
          <p:cNvSpPr>
            <a:spLocks noGrp="1"/>
          </p:cNvSpPr>
          <p:nvPr>
            <p:ph type="dt" sz="half" idx="10"/>
          </p:nvPr>
        </p:nvSpPr>
        <p:spPr/>
        <p:txBody>
          <a:bodyPr/>
          <a:lstStyle>
            <a:lvl1pPr>
              <a:defRPr/>
            </a:lvl1pPr>
          </a:lstStyle>
          <a:p>
            <a:pPr>
              <a:defRPr/>
            </a:pPr>
            <a:fld id="{D6D59F98-C9FD-466B-98A4-3122DD6B5398}" type="datetimeFigureOut">
              <a:rPr lang="en-US"/>
              <a:pPr>
                <a:defRPr/>
              </a:pPr>
              <a:t>8/8/2025</a:t>
            </a:fld>
            <a:endParaRPr lang="en-US"/>
          </a:p>
        </p:txBody>
      </p:sp>
      <p:sp>
        <p:nvSpPr>
          <p:cNvPr id="4" name="Footer Placeholder 3">
            <a:extLst>
              <a:ext uri="{FF2B5EF4-FFF2-40B4-BE49-F238E27FC236}">
                <a16:creationId xmlns:a16="http://schemas.microsoft.com/office/drawing/2014/main" id="{771A8833-2BBE-BE1B-854A-DC9C0466059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3ED5F2C-36CA-AB5E-D724-EF037A5ADCDA}"/>
              </a:ext>
            </a:extLst>
          </p:cNvPr>
          <p:cNvSpPr>
            <a:spLocks noGrp="1"/>
          </p:cNvSpPr>
          <p:nvPr>
            <p:ph type="sldNum" sz="quarter" idx="12"/>
          </p:nvPr>
        </p:nvSpPr>
        <p:spPr/>
        <p:txBody>
          <a:bodyPr/>
          <a:lstStyle>
            <a:lvl1pPr>
              <a:defRPr smtClean="0"/>
            </a:lvl1pPr>
          </a:lstStyle>
          <a:p>
            <a:pPr>
              <a:defRPr/>
            </a:pPr>
            <a:fld id="{8217F51F-67FC-4F61-BB70-ED2EF6379DDF}" type="slidenum">
              <a:rPr lang="en-US" altLang="en-US"/>
              <a:pPr>
                <a:defRPr/>
              </a:pPr>
              <a:t>‹#›</a:t>
            </a:fld>
            <a:endParaRPr lang="en-US" altLang="en-US"/>
          </a:p>
        </p:txBody>
      </p:sp>
    </p:spTree>
    <p:extLst>
      <p:ext uri="{BB962C8B-B14F-4D97-AF65-F5344CB8AC3E}">
        <p14:creationId xmlns:p14="http://schemas.microsoft.com/office/powerpoint/2010/main" val="63140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0931B15-2B42-B50B-EEFB-4B425B2CE617}"/>
              </a:ext>
            </a:extLst>
          </p:cNvPr>
          <p:cNvSpPr>
            <a:spLocks noGrp="1"/>
          </p:cNvSpPr>
          <p:nvPr>
            <p:ph type="dt" sz="half" idx="10"/>
          </p:nvPr>
        </p:nvSpPr>
        <p:spPr/>
        <p:txBody>
          <a:bodyPr/>
          <a:lstStyle>
            <a:lvl1pPr>
              <a:defRPr/>
            </a:lvl1pPr>
          </a:lstStyle>
          <a:p>
            <a:pPr>
              <a:defRPr/>
            </a:pPr>
            <a:fld id="{E9C09C24-CEFF-4043-8BCE-A02CC7B81D53}" type="datetimeFigureOut">
              <a:rPr lang="en-US"/>
              <a:pPr>
                <a:defRPr/>
              </a:pPr>
              <a:t>8/8/2025</a:t>
            </a:fld>
            <a:endParaRPr lang="en-US"/>
          </a:p>
        </p:txBody>
      </p:sp>
      <p:sp>
        <p:nvSpPr>
          <p:cNvPr id="3" name="Footer Placeholder 4">
            <a:extLst>
              <a:ext uri="{FF2B5EF4-FFF2-40B4-BE49-F238E27FC236}">
                <a16:creationId xmlns:a16="http://schemas.microsoft.com/office/drawing/2014/main" id="{FA2EF145-DA9E-F5A0-4EEC-F07F25E9E3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44935DE-6FF7-41C1-5B3A-8450E7FCC48F}"/>
              </a:ext>
            </a:extLst>
          </p:cNvPr>
          <p:cNvSpPr>
            <a:spLocks noGrp="1"/>
          </p:cNvSpPr>
          <p:nvPr>
            <p:ph type="sldNum" sz="quarter" idx="12"/>
          </p:nvPr>
        </p:nvSpPr>
        <p:spPr/>
        <p:txBody>
          <a:bodyPr/>
          <a:lstStyle>
            <a:lvl1pPr>
              <a:defRPr/>
            </a:lvl1pPr>
          </a:lstStyle>
          <a:p>
            <a:pPr>
              <a:defRPr/>
            </a:pPr>
            <a:fld id="{6CC15777-3B51-46ED-8BDB-DE0F9393C76A}" type="slidenum">
              <a:rPr lang="en-US" altLang="en-US"/>
              <a:pPr>
                <a:defRPr/>
              </a:pPr>
              <a:t>‹#›</a:t>
            </a:fld>
            <a:endParaRPr lang="en-US" altLang="en-US"/>
          </a:p>
        </p:txBody>
      </p:sp>
    </p:spTree>
    <p:extLst>
      <p:ext uri="{BB962C8B-B14F-4D97-AF65-F5344CB8AC3E}">
        <p14:creationId xmlns:p14="http://schemas.microsoft.com/office/powerpoint/2010/main" val="384102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9A47E1-A6AB-39E4-F423-3F96334E1EB7}"/>
              </a:ext>
            </a:extLst>
          </p:cNvPr>
          <p:cNvSpPr>
            <a:spLocks noChangeAspect="1"/>
          </p:cNvSpPr>
          <p:nvPr/>
        </p:nvSpPr>
        <p:spPr>
          <a:xfrm>
            <a:off x="447675" y="5141913"/>
            <a:ext cx="1129823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253548E3-957A-C946-1789-BB491412CEEF}"/>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fld id="{1663B061-BCAD-4386-AFC6-6A2043D45602}" type="datetimeFigureOut">
              <a:rPr lang="en-US"/>
              <a:pPr>
                <a:defRPr/>
              </a:pPr>
              <a:t>8/8/2025</a:t>
            </a:fld>
            <a:endParaRPr lang="en-US"/>
          </a:p>
        </p:txBody>
      </p:sp>
      <p:sp>
        <p:nvSpPr>
          <p:cNvPr id="7" name="Footer Placeholder 5">
            <a:extLst>
              <a:ext uri="{FF2B5EF4-FFF2-40B4-BE49-F238E27FC236}">
                <a16:creationId xmlns:a16="http://schemas.microsoft.com/office/drawing/2014/main" id="{FB79E1CE-2E72-5507-A43F-56A83AE27DAF}"/>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8" name="Slide Number Placeholder 6">
            <a:extLst>
              <a:ext uri="{FF2B5EF4-FFF2-40B4-BE49-F238E27FC236}">
                <a16:creationId xmlns:a16="http://schemas.microsoft.com/office/drawing/2014/main" id="{7225C450-3F69-A08D-9872-170CA189E256}"/>
              </a:ext>
            </a:extLst>
          </p:cNvPr>
          <p:cNvSpPr>
            <a:spLocks noGrp="1"/>
          </p:cNvSpPr>
          <p:nvPr>
            <p:ph type="sldNum" sz="quarter" idx="12"/>
          </p:nvPr>
        </p:nvSpPr>
        <p:spPr/>
        <p:txBody>
          <a:bodyPr/>
          <a:lstStyle>
            <a:lvl1pPr>
              <a:defRPr smtClean="0">
                <a:solidFill>
                  <a:srgbClr val="9F296B"/>
                </a:solidFill>
              </a:defRPr>
            </a:lvl1pPr>
          </a:lstStyle>
          <a:p>
            <a:pPr>
              <a:defRPr/>
            </a:pPr>
            <a:fld id="{CDA262A6-A84A-4EEA-B8A5-D5CE5C6C6F3C}" type="slidenum">
              <a:rPr lang="en-US" altLang="en-US"/>
              <a:pPr>
                <a:defRPr/>
              </a:pPr>
              <a:t>‹#›</a:t>
            </a:fld>
            <a:endParaRPr lang="en-US" altLang="en-US"/>
          </a:p>
        </p:txBody>
      </p:sp>
    </p:spTree>
    <p:extLst>
      <p:ext uri="{BB962C8B-B14F-4D97-AF65-F5344CB8AC3E}">
        <p14:creationId xmlns:p14="http://schemas.microsoft.com/office/powerpoint/2010/main" val="320966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E56F0F9-1010-DF7C-E3BA-C73866D292EF}"/>
              </a:ext>
            </a:extLst>
          </p:cNvPr>
          <p:cNvSpPr>
            <a:spLocks noGrp="1"/>
          </p:cNvSpPr>
          <p:nvPr>
            <p:ph type="dt" sz="half" idx="10"/>
          </p:nvPr>
        </p:nvSpPr>
        <p:spPr/>
        <p:txBody>
          <a:bodyPr/>
          <a:lstStyle>
            <a:lvl1pPr>
              <a:defRPr/>
            </a:lvl1pPr>
          </a:lstStyle>
          <a:p>
            <a:pPr>
              <a:defRPr/>
            </a:pPr>
            <a:fld id="{E362BC88-FA7D-4B6B-A4B6-E84E97F34D3E}" type="datetimeFigureOut">
              <a:rPr lang="en-US"/>
              <a:pPr>
                <a:defRPr/>
              </a:pPr>
              <a:t>8/8/2025</a:t>
            </a:fld>
            <a:endParaRPr lang="en-US"/>
          </a:p>
        </p:txBody>
      </p:sp>
      <p:sp>
        <p:nvSpPr>
          <p:cNvPr id="6" name="Footer Placeholder 4">
            <a:extLst>
              <a:ext uri="{FF2B5EF4-FFF2-40B4-BE49-F238E27FC236}">
                <a16:creationId xmlns:a16="http://schemas.microsoft.com/office/drawing/2014/main" id="{CAB766EA-B57C-F64D-CCF9-789E58C0A53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BF926B-A9A9-151B-1635-8F003FDE676D}"/>
              </a:ext>
            </a:extLst>
          </p:cNvPr>
          <p:cNvSpPr>
            <a:spLocks noGrp="1"/>
          </p:cNvSpPr>
          <p:nvPr>
            <p:ph type="sldNum" sz="quarter" idx="12"/>
          </p:nvPr>
        </p:nvSpPr>
        <p:spPr/>
        <p:txBody>
          <a:bodyPr/>
          <a:lstStyle>
            <a:lvl1pPr>
              <a:defRPr/>
            </a:lvl1pPr>
          </a:lstStyle>
          <a:p>
            <a:pPr>
              <a:defRPr/>
            </a:pPr>
            <a:fld id="{5CDD85AA-55D0-45CF-831F-0D4021642D60}" type="slidenum">
              <a:rPr lang="en-US" altLang="en-US"/>
              <a:pPr>
                <a:defRPr/>
              </a:pPr>
              <a:t>‹#›</a:t>
            </a:fld>
            <a:endParaRPr lang="en-US" altLang="en-US"/>
          </a:p>
        </p:txBody>
      </p:sp>
    </p:spTree>
    <p:extLst>
      <p:ext uri="{BB962C8B-B14F-4D97-AF65-F5344CB8AC3E}">
        <p14:creationId xmlns:p14="http://schemas.microsoft.com/office/powerpoint/2010/main" val="285225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26041A-7F50-6295-152C-1DC39B305C2B}"/>
              </a:ext>
            </a:extLst>
          </p:cNvPr>
          <p:cNvSpPr>
            <a:spLocks noGrp="1"/>
          </p:cNvSpPr>
          <p:nvPr>
            <p:ph type="title"/>
          </p:nvPr>
        </p:nvSpPr>
        <p:spPr>
          <a:xfrm>
            <a:off x="581025" y="704850"/>
            <a:ext cx="11029950" cy="118903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2331E345-E6F4-BEE0-2C7F-3F866EB0BB85}"/>
              </a:ext>
            </a:extLst>
          </p:cNvPr>
          <p:cNvSpPr>
            <a:spLocks noGrp="1" noChangeArrowheads="1"/>
          </p:cNvSpPr>
          <p:nvPr>
            <p:ph type="body" idx="1"/>
          </p:nvPr>
        </p:nvSpPr>
        <p:spPr bwMode="auto">
          <a:xfrm>
            <a:off x="581025" y="2335213"/>
            <a:ext cx="110299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F565108-2057-CE05-FCD5-B4C656CDB4F0}"/>
              </a:ext>
            </a:extLst>
          </p:cNvPr>
          <p:cNvSpPr>
            <a:spLocks noGrp="1"/>
          </p:cNvSpPr>
          <p:nvPr>
            <p:ph type="dt" sz="half" idx="2"/>
          </p:nvPr>
        </p:nvSpPr>
        <p:spPr>
          <a:xfrm>
            <a:off x="7605713" y="595630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A5E7FD10-9C95-4C71-AD6B-E279DCAB9D71}" type="datetimeFigureOut">
              <a:rPr lang="en-US"/>
              <a:pPr>
                <a:defRPr/>
              </a:pPr>
              <a:t>8/8/2025</a:t>
            </a:fld>
            <a:endParaRPr lang="en-US"/>
          </a:p>
        </p:txBody>
      </p:sp>
      <p:sp>
        <p:nvSpPr>
          <p:cNvPr id="5" name="Footer Placeholder 4">
            <a:extLst>
              <a:ext uri="{FF2B5EF4-FFF2-40B4-BE49-F238E27FC236}">
                <a16:creationId xmlns:a16="http://schemas.microsoft.com/office/drawing/2014/main" id="{4051F332-EC0B-234D-47E2-76E25C7D0949}"/>
              </a:ext>
            </a:extLst>
          </p:cNvPr>
          <p:cNvSpPr>
            <a:spLocks noGrp="1"/>
          </p:cNvSpPr>
          <p:nvPr>
            <p:ph type="ftr" sz="quarter" idx="3"/>
          </p:nvPr>
        </p:nvSpPr>
        <p:spPr>
          <a:xfrm>
            <a:off x="581025" y="5951538"/>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14E6792-62B4-74C4-4229-CBD19DFD7D8F}"/>
              </a:ext>
            </a:extLst>
          </p:cNvPr>
          <p:cNvSpPr>
            <a:spLocks noGrp="1"/>
          </p:cNvSpPr>
          <p:nvPr>
            <p:ph type="sldNum" sz="quarter" idx="4"/>
          </p:nvPr>
        </p:nvSpPr>
        <p:spPr>
          <a:xfrm>
            <a:off x="10558463" y="5956300"/>
            <a:ext cx="10525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chemeClr val="accent2"/>
                </a:solidFill>
              </a:defRPr>
            </a:lvl1pPr>
          </a:lstStyle>
          <a:p>
            <a:pPr>
              <a:defRPr/>
            </a:pPr>
            <a:fld id="{066FCAA5-CCD4-4EA9-B14E-1DBA88673984}" type="slidenum">
              <a:rPr lang="en-US" altLang="en-US"/>
              <a:pPr>
                <a:defRPr/>
              </a:pPr>
              <a:t>‹#›</a:t>
            </a:fld>
            <a:endParaRPr lang="en-US" altLang="en-US"/>
          </a:p>
        </p:txBody>
      </p:sp>
      <p:sp>
        <p:nvSpPr>
          <p:cNvPr id="9" name="Rectangle 8">
            <a:extLst>
              <a:ext uri="{FF2B5EF4-FFF2-40B4-BE49-F238E27FC236}">
                <a16:creationId xmlns:a16="http://schemas.microsoft.com/office/drawing/2014/main" id="{B8398981-11CD-6D90-560B-19D9AC41C7B2}"/>
              </a:ext>
            </a:extLst>
          </p:cNvPr>
          <p:cNvSpPr/>
          <p:nvPr/>
        </p:nvSpPr>
        <p:spPr>
          <a:xfrm>
            <a:off x="446088" y="457200"/>
            <a:ext cx="3703637"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37E0B002-8A72-D61F-6A2E-18CD58BBE169}"/>
              </a:ext>
            </a:extLst>
          </p:cNvPr>
          <p:cNvSpPr/>
          <p:nvPr/>
        </p:nvSpPr>
        <p:spPr>
          <a:xfrm>
            <a:off x="8042275" y="454025"/>
            <a:ext cx="3703638"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9CAC338-1BD6-E137-EF0E-842A56737A21}"/>
              </a:ext>
            </a:extLst>
          </p:cNvPr>
          <p:cNvSpPr/>
          <p:nvPr/>
        </p:nvSpPr>
        <p:spPr>
          <a:xfrm>
            <a:off x="4241800" y="457200"/>
            <a:ext cx="3703638"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29" r:id="rId7"/>
    <p:sldLayoutId id="2147483737" r:id="rId8"/>
    <p:sldLayoutId id="2147483730" r:id="rId9"/>
    <p:sldLayoutId id="2147483738" r:id="rId10"/>
    <p:sldLayoutId id="2147483739" r:id="rId11"/>
  </p:sldLayoutIdLst>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charset="0"/>
        </a:defRPr>
      </a:lvl2pPr>
      <a:lvl3pPr algn="l" defTabSz="457200" rtl="0" eaLnBrk="0" fontAlgn="base" hangingPunct="0">
        <a:spcBef>
          <a:spcPct val="0"/>
        </a:spcBef>
        <a:spcAft>
          <a:spcPct val="0"/>
        </a:spcAft>
        <a:defRPr sz="2800">
          <a:solidFill>
            <a:schemeClr val="bg1"/>
          </a:solidFill>
          <a:latin typeface="Gill Sans MT" charset="0"/>
        </a:defRPr>
      </a:lvl3pPr>
      <a:lvl4pPr algn="l" defTabSz="457200" rtl="0" eaLnBrk="0" fontAlgn="base" hangingPunct="0">
        <a:spcBef>
          <a:spcPct val="0"/>
        </a:spcBef>
        <a:spcAft>
          <a:spcPct val="0"/>
        </a:spcAft>
        <a:defRPr sz="2800">
          <a:solidFill>
            <a:schemeClr val="bg1"/>
          </a:solidFill>
          <a:latin typeface="Gill Sans MT" charset="0"/>
        </a:defRPr>
      </a:lvl4pPr>
      <a:lvl5pPr algn="l" defTabSz="457200" rtl="0" eaLnBrk="0" fontAlgn="base" hangingPunct="0">
        <a:spcBef>
          <a:spcPct val="0"/>
        </a:spcBef>
        <a:spcAft>
          <a:spcPct val="0"/>
        </a:spcAft>
        <a:defRPr sz="2800">
          <a:solidFill>
            <a:schemeClr val="bg1"/>
          </a:solidFill>
          <a:latin typeface="Gill Sans MT"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390467"/>
            <a:ext cx="11360800" cy="1068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415600" y="1638233"/>
            <a:ext cx="11360800" cy="44536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accent1"/>
                </a:solidFill>
                <a:latin typeface="Source Code Pro"/>
                <a:ea typeface="Source Code Pro"/>
                <a:cs typeface="Source Code Pro"/>
                <a:sym typeface="Source Code Pro"/>
              </a:defRPr>
            </a:lvl1pPr>
            <a:lvl2pPr lvl="1" algn="r">
              <a:buNone/>
              <a:defRPr sz="1333">
                <a:solidFill>
                  <a:schemeClr val="accent1"/>
                </a:solidFill>
                <a:latin typeface="Source Code Pro"/>
                <a:ea typeface="Source Code Pro"/>
                <a:cs typeface="Source Code Pro"/>
                <a:sym typeface="Source Code Pro"/>
              </a:defRPr>
            </a:lvl2pPr>
            <a:lvl3pPr lvl="2" algn="r">
              <a:buNone/>
              <a:defRPr sz="1333">
                <a:solidFill>
                  <a:schemeClr val="accent1"/>
                </a:solidFill>
                <a:latin typeface="Source Code Pro"/>
                <a:ea typeface="Source Code Pro"/>
                <a:cs typeface="Source Code Pro"/>
                <a:sym typeface="Source Code Pro"/>
              </a:defRPr>
            </a:lvl3pPr>
            <a:lvl4pPr lvl="3" algn="r">
              <a:buNone/>
              <a:defRPr sz="1333">
                <a:solidFill>
                  <a:schemeClr val="accent1"/>
                </a:solidFill>
                <a:latin typeface="Source Code Pro"/>
                <a:ea typeface="Source Code Pro"/>
                <a:cs typeface="Source Code Pro"/>
                <a:sym typeface="Source Code Pro"/>
              </a:defRPr>
            </a:lvl4pPr>
            <a:lvl5pPr lvl="4" algn="r">
              <a:buNone/>
              <a:defRPr sz="1333">
                <a:solidFill>
                  <a:schemeClr val="accent1"/>
                </a:solidFill>
                <a:latin typeface="Source Code Pro"/>
                <a:ea typeface="Source Code Pro"/>
                <a:cs typeface="Source Code Pro"/>
                <a:sym typeface="Source Code Pro"/>
              </a:defRPr>
            </a:lvl5pPr>
            <a:lvl6pPr lvl="5" algn="r">
              <a:buNone/>
              <a:defRPr sz="1333">
                <a:solidFill>
                  <a:schemeClr val="accent1"/>
                </a:solidFill>
                <a:latin typeface="Source Code Pro"/>
                <a:ea typeface="Source Code Pro"/>
                <a:cs typeface="Source Code Pro"/>
                <a:sym typeface="Source Code Pro"/>
              </a:defRPr>
            </a:lvl6pPr>
            <a:lvl7pPr lvl="6" algn="r">
              <a:buNone/>
              <a:defRPr sz="1333">
                <a:solidFill>
                  <a:schemeClr val="accent1"/>
                </a:solidFill>
                <a:latin typeface="Source Code Pro"/>
                <a:ea typeface="Source Code Pro"/>
                <a:cs typeface="Source Code Pro"/>
                <a:sym typeface="Source Code Pro"/>
              </a:defRPr>
            </a:lvl7pPr>
            <a:lvl8pPr lvl="7" algn="r">
              <a:buNone/>
              <a:defRPr sz="1333">
                <a:solidFill>
                  <a:schemeClr val="accent1"/>
                </a:solidFill>
                <a:latin typeface="Source Code Pro"/>
                <a:ea typeface="Source Code Pro"/>
                <a:cs typeface="Source Code Pro"/>
                <a:sym typeface="Source Code Pro"/>
              </a:defRPr>
            </a:lvl8pPr>
            <a:lvl9pPr lvl="8" algn="r">
              <a:buNone/>
              <a:defRPr sz="1333">
                <a:solidFill>
                  <a:schemeClr val="accent1"/>
                </a:solidFill>
                <a:latin typeface="Source Code Pro"/>
                <a:ea typeface="Source Code Pro"/>
                <a:cs typeface="Source Code Pro"/>
                <a:sym typeface="Source Code Pro"/>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350123993"/>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mailto:cece.petruconis@pennmedicine.upenn.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yolanda.simpson@pennmedicine.upenn.edu" TargetMode="External"/><Relationship Id="rId5" Type="http://schemas.openxmlformats.org/officeDocument/2006/relationships/hyperlink" Target="mailto:michelle.wang1@pennmedicine.upenn.edu"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p:nvPr/>
        </p:nvSpPr>
        <p:spPr>
          <a:xfrm>
            <a:off x="0" y="4546633"/>
            <a:ext cx="12192000" cy="2376800"/>
          </a:xfrm>
          <a:prstGeom prst="rect">
            <a:avLst/>
          </a:prstGeom>
          <a:solidFill>
            <a:srgbClr val="4D1434"/>
          </a:solidFill>
          <a:ln w="9525" cap="flat" cmpd="sng">
            <a:solidFill>
              <a:schemeClr val="accent5">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1867" kern="0">
              <a:solidFill>
                <a:srgbClr val="000000"/>
              </a:solidFill>
              <a:latin typeface="Arial"/>
              <a:cs typeface="Arial"/>
              <a:sym typeface="Arial"/>
            </a:endParaRPr>
          </a:p>
        </p:txBody>
      </p:sp>
      <p:sp>
        <p:nvSpPr>
          <p:cNvPr id="57" name="Google Shape;57;p13"/>
          <p:cNvSpPr txBox="1">
            <a:spLocks noGrp="1"/>
          </p:cNvSpPr>
          <p:nvPr>
            <p:ph type="subTitle" idx="1"/>
          </p:nvPr>
        </p:nvSpPr>
        <p:spPr>
          <a:xfrm>
            <a:off x="415617" y="4893100"/>
            <a:ext cx="11360800" cy="1456800"/>
          </a:xfrm>
          <a:prstGeom prst="rect">
            <a:avLst/>
          </a:prstGeom>
        </p:spPr>
        <p:txBody>
          <a:bodyPr spcFirstLastPara="1" wrap="square" lIns="121900" tIns="121900" rIns="121900" bIns="121900" anchor="ctr" anchorCtr="0">
            <a:normAutofit fontScale="77500" lnSpcReduction="20000"/>
          </a:bodyPr>
          <a:lstStyle/>
          <a:p>
            <a:pPr marL="0" indent="0"/>
            <a:r>
              <a:rPr lang="en-US" sz="6893" dirty="0">
                <a:solidFill>
                  <a:schemeClr val="bg1"/>
                </a:solidFill>
                <a:latin typeface="Playfair Display"/>
                <a:ea typeface="Playfair Display"/>
                <a:cs typeface="Playfair Display"/>
                <a:sym typeface="Playfair Display"/>
              </a:rPr>
              <a:t>BGS Orientation</a:t>
            </a:r>
            <a:endParaRPr sz="6893" dirty="0">
              <a:solidFill>
                <a:schemeClr val="bg1"/>
              </a:solidFill>
              <a:latin typeface="Playfair Display"/>
              <a:ea typeface="Playfair Display"/>
              <a:cs typeface="Playfair Display"/>
              <a:sym typeface="Playfair Display"/>
            </a:endParaRPr>
          </a:p>
          <a:p>
            <a:pPr marL="0" indent="0"/>
            <a:endParaRPr dirty="0">
              <a:solidFill>
                <a:schemeClr val="bg1"/>
              </a:solidFill>
            </a:endParaRPr>
          </a:p>
          <a:p>
            <a:pPr marL="0" indent="0"/>
            <a:r>
              <a:rPr lang="en" dirty="0">
                <a:solidFill>
                  <a:schemeClr val="bg1"/>
                </a:solidFill>
                <a:latin typeface="Proxima Nova"/>
                <a:ea typeface="Proxima Nova"/>
                <a:cs typeface="Proxima Nova"/>
                <a:sym typeface="Proxima Nova"/>
              </a:rPr>
              <a:t>August 12</a:t>
            </a:r>
            <a:r>
              <a:rPr lang="en" baseline="30000" dirty="0">
                <a:solidFill>
                  <a:schemeClr val="bg1"/>
                </a:solidFill>
                <a:latin typeface="Proxima Nova"/>
                <a:ea typeface="Proxima Nova"/>
                <a:cs typeface="Proxima Nova"/>
                <a:sym typeface="Proxima Nova"/>
              </a:rPr>
              <a:t>th</a:t>
            </a:r>
            <a:r>
              <a:rPr lang="en" dirty="0">
                <a:solidFill>
                  <a:schemeClr val="bg1"/>
                </a:solidFill>
                <a:latin typeface="Proxima Nova"/>
                <a:ea typeface="Proxima Nova"/>
                <a:cs typeface="Proxima Nova"/>
                <a:sym typeface="Proxima Nova"/>
              </a:rPr>
              <a:t>, 2025</a:t>
            </a:r>
            <a:endParaRPr dirty="0">
              <a:solidFill>
                <a:schemeClr val="bg1"/>
              </a:solidFill>
              <a:latin typeface="Proxima Nova"/>
              <a:ea typeface="Proxima Nova"/>
              <a:cs typeface="Proxima Nova"/>
              <a:sym typeface="Proxima Nova"/>
            </a:endParaRPr>
          </a:p>
        </p:txBody>
      </p:sp>
      <p:pic>
        <p:nvPicPr>
          <p:cNvPr id="2" name="Picture 4" descr="No photo description available.">
            <a:extLst>
              <a:ext uri="{FF2B5EF4-FFF2-40B4-BE49-F238E27FC236}">
                <a16:creationId xmlns:a16="http://schemas.microsoft.com/office/drawing/2014/main" id="{BD62E8B6-75B2-358A-588F-19181704CB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150" b="38863"/>
          <a:stretch/>
        </p:blipFill>
        <p:spPr bwMode="auto">
          <a:xfrm>
            <a:off x="41721" y="104001"/>
            <a:ext cx="12108559" cy="267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3104DAF-F44A-F270-1463-2C4556CD4BF8}"/>
              </a:ext>
            </a:extLst>
          </p:cNvPr>
          <p:cNvSpPr/>
          <p:nvPr/>
        </p:nvSpPr>
        <p:spPr>
          <a:xfrm>
            <a:off x="812801" y="2781583"/>
            <a:ext cx="10602524" cy="4334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buClr>
                <a:srgbClr val="000000"/>
              </a:buClr>
            </a:pPr>
            <a:r>
              <a:rPr lang="en-US" sz="1867" kern="0" dirty="0">
                <a:solidFill>
                  <a:sysClr val="windowText" lastClr="000000"/>
                </a:solidFill>
                <a:latin typeface="Aptos Display" panose="020B0004020202020204" pitchFamily="34" charset="0"/>
                <a:sym typeface="Arial"/>
              </a:rPr>
              <a:t>Fostering Generations of Scientists by Making Science Accessible to our Community!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90D87-2FB5-12A2-A143-E6954C6A71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3E7A5-687C-3CC8-07F9-E775AC9EC705}"/>
              </a:ext>
            </a:extLst>
          </p:cNvPr>
          <p:cNvSpPr>
            <a:spLocks noGrp="1"/>
          </p:cNvSpPr>
          <p:nvPr>
            <p:ph type="title"/>
          </p:nvPr>
        </p:nvSpPr>
        <p:spPr>
          <a:xfrm>
            <a:off x="581025" y="701675"/>
            <a:ext cx="11029950" cy="1014413"/>
          </a:xfrm>
        </p:spPr>
        <p:txBody>
          <a:bodyPr/>
          <a:lstStyle/>
          <a:p>
            <a:pPr eaLnBrk="1" fontAlgn="auto" hangingPunct="1">
              <a:spcAft>
                <a:spcPts val="0"/>
              </a:spcAft>
              <a:defRPr/>
            </a:pPr>
            <a:r>
              <a:rPr lang="en-US" sz="3500" b="1" dirty="0"/>
              <a:t>Who are we? </a:t>
            </a:r>
            <a:r>
              <a:rPr lang="en-US" sz="3500" dirty="0"/>
              <a:t>Our Mission &amp; vision</a:t>
            </a:r>
            <a:endParaRPr lang="en-US" dirty="0"/>
          </a:p>
        </p:txBody>
      </p:sp>
      <p:sp>
        <p:nvSpPr>
          <p:cNvPr id="11" name="Rectangle 10">
            <a:extLst>
              <a:ext uri="{FF2B5EF4-FFF2-40B4-BE49-F238E27FC236}">
                <a16:creationId xmlns:a16="http://schemas.microsoft.com/office/drawing/2014/main" id="{0FBD1393-9437-21FB-24C6-A956261F1140}"/>
              </a:ext>
            </a:extLst>
          </p:cNvPr>
          <p:cNvSpPr/>
          <p:nvPr/>
        </p:nvSpPr>
        <p:spPr>
          <a:xfrm rot="16200000">
            <a:off x="-276012" y="2756182"/>
            <a:ext cx="2028614" cy="541867"/>
          </a:xfrm>
          <a:prstGeom prst="rect">
            <a:avLst/>
          </a:prstGeom>
          <a:solidFill>
            <a:srgbClr val="4D1434"/>
          </a:solidFill>
          <a:ln>
            <a:solidFill>
              <a:srgbClr val="4D14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500" b="0" i="0" u="none" strike="noStrike" kern="1200" cap="all" spc="0" normalizeH="0" baseline="0" noProof="0" dirty="0">
                <a:ln>
                  <a:noFill/>
                </a:ln>
                <a:solidFill>
                  <a:prstClr val="white"/>
                </a:solidFill>
                <a:effectLst/>
                <a:uLnTx/>
                <a:uFillTx/>
                <a:latin typeface="Gill Sans MT" panose="020B0502020104020203"/>
                <a:ea typeface="+mj-ea"/>
                <a:cs typeface="+mj-cs"/>
              </a:rPr>
              <a:t>Mission</a:t>
            </a:r>
            <a:endParaRPr lang="en-US" sz="2500" dirty="0">
              <a:solidFill>
                <a:schemeClr val="accent6">
                  <a:lumMod val="50000"/>
                </a:schemeClr>
              </a:solidFill>
              <a:latin typeface="Aptos Display" panose="020B0004020202020204" pitchFamily="34" charset="0"/>
            </a:endParaRPr>
          </a:p>
        </p:txBody>
      </p:sp>
      <p:sp>
        <p:nvSpPr>
          <p:cNvPr id="12" name="Rectangle: Rounded Corners 11">
            <a:extLst>
              <a:ext uri="{FF2B5EF4-FFF2-40B4-BE49-F238E27FC236}">
                <a16:creationId xmlns:a16="http://schemas.microsoft.com/office/drawing/2014/main" id="{A7D29FBB-E940-8024-2952-B557937D8DBB}"/>
              </a:ext>
            </a:extLst>
          </p:cNvPr>
          <p:cNvSpPr/>
          <p:nvPr/>
        </p:nvSpPr>
        <p:spPr>
          <a:xfrm>
            <a:off x="1243955" y="2012807"/>
            <a:ext cx="7080475" cy="2028615"/>
          </a:xfrm>
          <a:prstGeom prst="roundRect">
            <a:avLst/>
          </a:prstGeom>
          <a:solidFill>
            <a:srgbClr val="903163">
              <a:alpha val="14902"/>
            </a:srgbClr>
          </a:solidFill>
          <a:ln>
            <a:solidFill>
              <a:srgbClr val="4D14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52396">
              <a:spcBef>
                <a:spcPts val="1600"/>
              </a:spcBef>
              <a:spcAft>
                <a:spcPts val="0"/>
              </a:spcAft>
              <a:buSzPts val="1800"/>
            </a:pPr>
            <a:r>
              <a:rPr lang="en-US" sz="2133" dirty="0">
                <a:solidFill>
                  <a:schemeClr val="accent6">
                    <a:lumMod val="50000"/>
                  </a:schemeClr>
                </a:solidFill>
                <a:latin typeface="Proxima Nova"/>
                <a:ea typeface="Proxima Nova"/>
                <a:cs typeface="Proxima Nova"/>
                <a:sym typeface="Proxima Nova"/>
              </a:rPr>
              <a:t>Pharm4Good is a graduate student-led organization that upholds values of scientific outreach, scholarship, and leadership. Our goal is to foster generations of scientists from underrepresented communities by encouraging science education and communication. </a:t>
            </a:r>
          </a:p>
        </p:txBody>
      </p:sp>
      <p:sp>
        <p:nvSpPr>
          <p:cNvPr id="13" name="Rectangle 12">
            <a:extLst>
              <a:ext uri="{FF2B5EF4-FFF2-40B4-BE49-F238E27FC236}">
                <a16:creationId xmlns:a16="http://schemas.microsoft.com/office/drawing/2014/main" id="{5BCCF87A-A1AC-7F52-AAB8-88A039643FA4}"/>
              </a:ext>
            </a:extLst>
          </p:cNvPr>
          <p:cNvSpPr/>
          <p:nvPr/>
        </p:nvSpPr>
        <p:spPr>
          <a:xfrm rot="16200000">
            <a:off x="-288431" y="5093934"/>
            <a:ext cx="2053451" cy="541867"/>
          </a:xfrm>
          <a:prstGeom prst="rect">
            <a:avLst/>
          </a:prstGeom>
          <a:solidFill>
            <a:srgbClr val="4D1434"/>
          </a:solidFill>
          <a:ln>
            <a:solidFill>
              <a:srgbClr val="4D14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500" b="0" i="0" u="none" strike="noStrike" kern="1200" cap="all" spc="0" normalizeH="0" baseline="0" noProof="0" dirty="0">
                <a:ln>
                  <a:noFill/>
                </a:ln>
                <a:solidFill>
                  <a:prstClr val="white"/>
                </a:solidFill>
                <a:effectLst/>
                <a:uLnTx/>
                <a:uFillTx/>
                <a:latin typeface="Gill Sans MT" panose="020B0502020104020203"/>
                <a:ea typeface="+mj-ea"/>
                <a:cs typeface="+mj-cs"/>
              </a:rPr>
              <a:t>vision</a:t>
            </a:r>
            <a:endParaRPr lang="en-US" sz="2500" dirty="0">
              <a:solidFill>
                <a:schemeClr val="accent6">
                  <a:lumMod val="50000"/>
                </a:schemeClr>
              </a:solidFill>
              <a:latin typeface="Aptos Display" panose="020B0004020202020204" pitchFamily="34" charset="0"/>
            </a:endParaRPr>
          </a:p>
        </p:txBody>
      </p:sp>
      <p:sp>
        <p:nvSpPr>
          <p:cNvPr id="14" name="Rectangle: Rounded Corners 13">
            <a:extLst>
              <a:ext uri="{FF2B5EF4-FFF2-40B4-BE49-F238E27FC236}">
                <a16:creationId xmlns:a16="http://schemas.microsoft.com/office/drawing/2014/main" id="{A371833E-23D8-1181-FFCD-FDA7FB09C148}"/>
              </a:ext>
            </a:extLst>
          </p:cNvPr>
          <p:cNvSpPr/>
          <p:nvPr/>
        </p:nvSpPr>
        <p:spPr>
          <a:xfrm>
            <a:off x="1243954" y="4362979"/>
            <a:ext cx="7080475" cy="2028615"/>
          </a:xfrm>
          <a:prstGeom prst="roundRect">
            <a:avLst/>
          </a:prstGeom>
          <a:solidFill>
            <a:srgbClr val="903163">
              <a:alpha val="14902"/>
            </a:srgbClr>
          </a:solidFill>
          <a:ln>
            <a:solidFill>
              <a:srgbClr val="4D14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52396">
              <a:spcBef>
                <a:spcPts val="1600"/>
              </a:spcBef>
              <a:spcAft>
                <a:spcPts val="0"/>
              </a:spcAft>
              <a:buSzPts val="1800"/>
            </a:pPr>
            <a:r>
              <a:rPr lang="en-US" sz="2133" dirty="0">
                <a:solidFill>
                  <a:schemeClr val="accent6">
                    <a:lumMod val="50000"/>
                  </a:schemeClr>
                </a:solidFill>
                <a:latin typeface="Proxima Nova"/>
                <a:ea typeface="Proxima Nova"/>
                <a:cs typeface="Proxima Nova"/>
                <a:sym typeface="Proxima Nova"/>
              </a:rPr>
              <a:t>Pharm4Good’s vision is to create long-lasting relationships with local students and educators by encouraging Penn graduate students to be active members of the Philadelphia community. </a:t>
            </a:r>
          </a:p>
        </p:txBody>
      </p:sp>
      <p:pic>
        <p:nvPicPr>
          <p:cNvPr id="16" name="Picture 9" descr="A group of people in a room&#10;&#10;Description automatically generated">
            <a:extLst>
              <a:ext uri="{FF2B5EF4-FFF2-40B4-BE49-F238E27FC236}">
                <a16:creationId xmlns:a16="http://schemas.microsoft.com/office/drawing/2014/main" id="{6DC3DE98-FC47-7B8C-E6FE-4434C19CA2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009" r="20632" b="6716"/>
          <a:stretch/>
        </p:blipFill>
        <p:spPr bwMode="auto">
          <a:xfrm>
            <a:off x="8457555" y="2012806"/>
            <a:ext cx="1713734" cy="202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72C44106-A33E-EF71-E431-9109C9630F06}"/>
              </a:ext>
            </a:extLst>
          </p:cNvPr>
          <p:cNvPicPr>
            <a:picLocks noChangeAspect="1"/>
          </p:cNvPicPr>
          <p:nvPr/>
        </p:nvPicPr>
        <p:blipFill>
          <a:blip r:embed="rId4"/>
          <a:srcRect l="4262" r="4893"/>
          <a:stretch/>
        </p:blipFill>
        <p:spPr>
          <a:xfrm>
            <a:off x="8457555" y="4333002"/>
            <a:ext cx="2197360" cy="2053451"/>
          </a:xfrm>
          <a:prstGeom prst="rect">
            <a:avLst/>
          </a:prstGeom>
        </p:spPr>
      </p:pic>
      <p:pic>
        <p:nvPicPr>
          <p:cNvPr id="20" name="Picture 19">
            <a:extLst>
              <a:ext uri="{FF2B5EF4-FFF2-40B4-BE49-F238E27FC236}">
                <a16:creationId xmlns:a16="http://schemas.microsoft.com/office/drawing/2014/main" id="{E9C2A5EE-E6D7-1939-AF85-9F6A069E4FD8}"/>
              </a:ext>
            </a:extLst>
          </p:cNvPr>
          <p:cNvPicPr>
            <a:picLocks noChangeAspect="1"/>
          </p:cNvPicPr>
          <p:nvPr/>
        </p:nvPicPr>
        <p:blipFill>
          <a:blip r:embed="rId5"/>
          <a:stretch>
            <a:fillRect/>
          </a:stretch>
        </p:blipFill>
        <p:spPr>
          <a:xfrm>
            <a:off x="10304414" y="2012805"/>
            <a:ext cx="1643573" cy="2023481"/>
          </a:xfrm>
          <a:prstGeom prst="rect">
            <a:avLst/>
          </a:prstGeom>
        </p:spPr>
      </p:pic>
      <p:pic>
        <p:nvPicPr>
          <p:cNvPr id="22" name="Picture 21">
            <a:extLst>
              <a:ext uri="{FF2B5EF4-FFF2-40B4-BE49-F238E27FC236}">
                <a16:creationId xmlns:a16="http://schemas.microsoft.com/office/drawing/2014/main" id="{7B583810-CC93-5E60-095B-EEC48CA569A2}"/>
              </a:ext>
            </a:extLst>
          </p:cNvPr>
          <p:cNvPicPr>
            <a:picLocks noChangeAspect="1"/>
          </p:cNvPicPr>
          <p:nvPr/>
        </p:nvPicPr>
        <p:blipFill>
          <a:blip r:embed="rId6"/>
          <a:stretch>
            <a:fillRect/>
          </a:stretch>
        </p:blipFill>
        <p:spPr>
          <a:xfrm>
            <a:off x="10771133" y="4333002"/>
            <a:ext cx="1158498" cy="2053451"/>
          </a:xfrm>
          <a:prstGeom prst="rect">
            <a:avLst/>
          </a:prstGeom>
        </p:spPr>
      </p:pic>
    </p:spTree>
    <p:extLst>
      <p:ext uri="{BB962C8B-B14F-4D97-AF65-F5344CB8AC3E}">
        <p14:creationId xmlns:p14="http://schemas.microsoft.com/office/powerpoint/2010/main" val="343057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0BAC4-5ED3-B0AA-891C-C4AF56305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AB470-3355-223C-FE11-CE8282B26973}"/>
              </a:ext>
            </a:extLst>
          </p:cNvPr>
          <p:cNvSpPr>
            <a:spLocks noGrp="1"/>
          </p:cNvSpPr>
          <p:nvPr>
            <p:ph type="title"/>
          </p:nvPr>
        </p:nvSpPr>
        <p:spPr>
          <a:xfrm>
            <a:off x="581025" y="701675"/>
            <a:ext cx="11029950" cy="1014413"/>
          </a:xfrm>
        </p:spPr>
        <p:txBody>
          <a:bodyPr/>
          <a:lstStyle/>
          <a:p>
            <a:pPr eaLnBrk="1" fontAlgn="auto" hangingPunct="1">
              <a:spcAft>
                <a:spcPts val="0"/>
              </a:spcAft>
              <a:defRPr/>
            </a:pPr>
            <a:r>
              <a:rPr lang="en-US" sz="3500" dirty="0"/>
              <a:t>community outreach and partnerships</a:t>
            </a:r>
            <a:br>
              <a:rPr lang="en-US" dirty="0"/>
            </a:br>
            <a:r>
              <a:rPr lang="en-US" sz="1400" i="1" dirty="0"/>
              <a:t>PHARM4GOOD SERVES HIGHLY MOTIVATED HIGH SCHOOL STUDENTS FROM FIRST-GENERATION AND LOW-INCOME FAMILIES</a:t>
            </a:r>
            <a:endParaRPr lang="en-US" dirty="0"/>
          </a:p>
        </p:txBody>
      </p:sp>
      <p:sp>
        <p:nvSpPr>
          <p:cNvPr id="3" name="Google Shape;136;p22">
            <a:extLst>
              <a:ext uri="{FF2B5EF4-FFF2-40B4-BE49-F238E27FC236}">
                <a16:creationId xmlns:a16="http://schemas.microsoft.com/office/drawing/2014/main" id="{BE9B867E-3999-562B-BFB7-BD5B66092566}"/>
              </a:ext>
            </a:extLst>
          </p:cNvPr>
          <p:cNvSpPr txBox="1">
            <a:spLocks/>
          </p:cNvSpPr>
          <p:nvPr/>
        </p:nvSpPr>
        <p:spPr bwMode="auto">
          <a:xfrm>
            <a:off x="447167" y="1971272"/>
            <a:ext cx="5100193" cy="434400"/>
          </a:xfrm>
          <a:prstGeom prst="rect">
            <a:avLst/>
          </a:prstGeom>
          <a:solidFill>
            <a:srgbClr val="9ABEF7"/>
          </a:solidFill>
          <a:ln>
            <a:noFill/>
          </a:ln>
          <a:extLs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lnSpc>
                <a:spcPct val="95000"/>
              </a:lnSpc>
              <a:spcBef>
                <a:spcPts val="0"/>
              </a:spcBef>
              <a:spcAft>
                <a:spcPts val="1200"/>
              </a:spcAft>
              <a:buSzPts val="1018"/>
              <a:buFont typeface="Wingdings 2" panose="05020102010507070707" pitchFamily="18" charset="2"/>
              <a:buNone/>
            </a:pPr>
            <a:r>
              <a:rPr lang="en-US" sz="1600" b="1" dirty="0">
                <a:solidFill>
                  <a:srgbClr val="073763"/>
                </a:solidFill>
                <a:latin typeface="Proxima Nova"/>
                <a:ea typeface="Proxima Nova"/>
                <a:cs typeface="Proxima Nova"/>
                <a:sym typeface="Proxima Nova"/>
              </a:rPr>
              <a:t>School-Year Partnership with Upward Bound</a:t>
            </a:r>
          </a:p>
        </p:txBody>
      </p:sp>
      <p:sp>
        <p:nvSpPr>
          <p:cNvPr id="4" name="Google Shape;137;p22">
            <a:extLst>
              <a:ext uri="{FF2B5EF4-FFF2-40B4-BE49-F238E27FC236}">
                <a16:creationId xmlns:a16="http://schemas.microsoft.com/office/drawing/2014/main" id="{B3F4A270-5285-4304-640C-FA73B099E9C3}"/>
              </a:ext>
            </a:extLst>
          </p:cNvPr>
          <p:cNvSpPr txBox="1">
            <a:spLocks/>
          </p:cNvSpPr>
          <p:nvPr/>
        </p:nvSpPr>
        <p:spPr bwMode="auto">
          <a:xfrm>
            <a:off x="447167" y="2509462"/>
            <a:ext cx="5100193" cy="1891715"/>
          </a:xfrm>
          <a:prstGeom prst="rect">
            <a:avLst/>
          </a:prstGeom>
          <a:solidFill>
            <a:srgbClr val="9ABEF7">
              <a:alpha val="1765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85750" indent="-285750">
              <a:lnSpc>
                <a:spcPct val="95000"/>
              </a:lnSpc>
              <a:spcBef>
                <a:spcPts val="0"/>
              </a:spcBef>
              <a:spcAft>
                <a:spcPts val="0"/>
              </a:spcAft>
              <a:buSzPts val="1018"/>
              <a:buFont typeface="Wingdings" panose="05000000000000000000" pitchFamily="2" charset="2"/>
              <a:buChar char="Ø"/>
            </a:pPr>
            <a:r>
              <a:rPr lang="en-US" sz="1600" dirty="0">
                <a:solidFill>
                  <a:srgbClr val="073763"/>
                </a:solidFill>
                <a:latin typeface="Proxima Nova"/>
                <a:ea typeface="Proxima Nova"/>
                <a:cs typeface="Proxima Nova"/>
                <a:sym typeface="Proxima Nova"/>
              </a:rPr>
              <a:t>College preparation</a:t>
            </a:r>
          </a:p>
          <a:p>
            <a:pPr marL="285750" indent="-285750">
              <a:lnSpc>
                <a:spcPct val="95000"/>
              </a:lnSpc>
              <a:spcBef>
                <a:spcPts val="0"/>
              </a:spcBef>
              <a:spcAft>
                <a:spcPts val="0"/>
              </a:spcAft>
              <a:buSzPts val="1018"/>
              <a:buFont typeface="Wingdings" panose="05000000000000000000" pitchFamily="2" charset="2"/>
              <a:buChar char="Ø"/>
            </a:pPr>
            <a:r>
              <a:rPr lang="en-US" sz="1600" dirty="0">
                <a:solidFill>
                  <a:srgbClr val="073763"/>
                </a:solidFill>
                <a:latin typeface="Proxima Nova"/>
                <a:ea typeface="Proxima Nova"/>
                <a:cs typeface="Proxima Nova"/>
                <a:sym typeface="Proxima Nova"/>
              </a:rPr>
              <a:t>Pharm4GOOD volunteers with Upward Bound students</a:t>
            </a:r>
          </a:p>
          <a:p>
            <a:pPr marL="285750" indent="-285750">
              <a:lnSpc>
                <a:spcPct val="95000"/>
              </a:lnSpc>
              <a:spcBef>
                <a:spcPts val="0"/>
              </a:spcBef>
              <a:spcAft>
                <a:spcPts val="0"/>
              </a:spcAft>
              <a:buSzPts val="1018"/>
              <a:buFont typeface="Wingdings" panose="05000000000000000000" pitchFamily="2" charset="2"/>
              <a:buChar char="Ø"/>
            </a:pPr>
            <a:r>
              <a:rPr lang="en-US" sz="1600" dirty="0">
                <a:solidFill>
                  <a:srgbClr val="073763"/>
                </a:solidFill>
                <a:latin typeface="Proxima Nova"/>
                <a:ea typeface="Proxima Nova"/>
                <a:cs typeface="Proxima Nova"/>
                <a:sym typeface="Proxima Nova"/>
              </a:rPr>
              <a:t>Hands-on activities that teach different science themes</a:t>
            </a:r>
          </a:p>
          <a:p>
            <a:pPr lvl="1" eaLnBrk="1" hangingPunct="1"/>
            <a:r>
              <a:rPr lang="en-US" altLang="en-US" dirty="0">
                <a:solidFill>
                  <a:schemeClr val="accent6">
                    <a:lumMod val="50000"/>
                  </a:schemeClr>
                </a:solidFill>
                <a:latin typeface="Proxima Nova" panose="020B0604020202020204" charset="0"/>
              </a:rPr>
              <a:t>Strawberry DNA extraction; Air pollution and environmental health; Veterinary medicine</a:t>
            </a:r>
          </a:p>
          <a:p>
            <a:pPr marL="285750" indent="-285750">
              <a:lnSpc>
                <a:spcPct val="95000"/>
              </a:lnSpc>
              <a:spcBef>
                <a:spcPts val="0"/>
              </a:spcBef>
              <a:spcAft>
                <a:spcPts val="0"/>
              </a:spcAft>
              <a:buSzPts val="1018"/>
              <a:buFont typeface="Wingdings" panose="05000000000000000000" pitchFamily="2" charset="2"/>
              <a:buChar char="Ø"/>
            </a:pPr>
            <a:endParaRPr lang="en-US" sz="1600" dirty="0">
              <a:solidFill>
                <a:srgbClr val="073763"/>
              </a:solidFill>
              <a:latin typeface="Proxima Nova"/>
              <a:ea typeface="Proxima Nova"/>
              <a:cs typeface="Proxima Nova"/>
              <a:sym typeface="Proxima Nova"/>
            </a:endParaRPr>
          </a:p>
        </p:txBody>
      </p:sp>
      <p:pic>
        <p:nvPicPr>
          <p:cNvPr id="5" name="Picture 4">
            <a:extLst>
              <a:ext uri="{FF2B5EF4-FFF2-40B4-BE49-F238E27FC236}">
                <a16:creationId xmlns:a16="http://schemas.microsoft.com/office/drawing/2014/main" id="{D4EE7A79-728C-8989-FE5A-2A1063AE8E02}"/>
              </a:ext>
            </a:extLst>
          </p:cNvPr>
          <p:cNvPicPr>
            <a:picLocks noChangeAspect="1"/>
          </p:cNvPicPr>
          <p:nvPr/>
        </p:nvPicPr>
        <p:blipFill>
          <a:blip r:embed="rId3"/>
          <a:stretch>
            <a:fillRect/>
          </a:stretch>
        </p:blipFill>
        <p:spPr>
          <a:xfrm>
            <a:off x="5649936" y="1971271"/>
            <a:ext cx="1891029" cy="1064202"/>
          </a:xfrm>
          <a:prstGeom prst="rect">
            <a:avLst/>
          </a:prstGeom>
        </p:spPr>
      </p:pic>
      <p:pic>
        <p:nvPicPr>
          <p:cNvPr id="10" name="Picture 11" descr="A group of people sitting at long tables&#10;&#10;Description automatically generated">
            <a:extLst>
              <a:ext uri="{FF2B5EF4-FFF2-40B4-BE49-F238E27FC236}">
                <a16:creationId xmlns:a16="http://schemas.microsoft.com/office/drawing/2014/main" id="{4D1CDB82-3B3E-C646-C739-ECE0E64F59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00" t="14569" r="26740" b="60"/>
          <a:stretch/>
        </p:blipFill>
        <p:spPr bwMode="auto">
          <a:xfrm>
            <a:off x="447167" y="4555871"/>
            <a:ext cx="1885386" cy="204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36;p22">
            <a:extLst>
              <a:ext uri="{FF2B5EF4-FFF2-40B4-BE49-F238E27FC236}">
                <a16:creationId xmlns:a16="http://schemas.microsoft.com/office/drawing/2014/main" id="{84157456-4CDF-060C-7228-8FE8704F84E3}"/>
              </a:ext>
            </a:extLst>
          </p:cNvPr>
          <p:cNvSpPr txBox="1">
            <a:spLocks/>
          </p:cNvSpPr>
          <p:nvPr/>
        </p:nvSpPr>
        <p:spPr>
          <a:xfrm>
            <a:off x="7649210" y="1971273"/>
            <a:ext cx="4095623" cy="434400"/>
          </a:xfrm>
          <a:prstGeom prst="rect">
            <a:avLst/>
          </a:prstGeom>
          <a:solidFill>
            <a:schemeClr val="accent4">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1pPr>
            <a:lvl2pPr marL="914400" marR="0" lvl="1" indent="-304800" algn="l" rtl="0">
              <a:lnSpc>
                <a:spcPct val="115000"/>
              </a:lnSpc>
              <a:spcBef>
                <a:spcPts val="0"/>
              </a:spcBef>
              <a:spcAft>
                <a:spcPts val="0"/>
              </a:spcAft>
              <a:buClr>
                <a:schemeClr val="dk2"/>
              </a:buClr>
              <a:buSzPts val="1200"/>
              <a:buFont typeface="Source Code Pro"/>
              <a:buChar char="○"/>
              <a:defRPr sz="1200" b="0" i="0" u="none" strike="noStrike" cap="none">
                <a:solidFill>
                  <a:schemeClr val="dk2"/>
                </a:solidFill>
                <a:latin typeface="Source Code Pro"/>
                <a:ea typeface="Source Code Pro"/>
                <a:cs typeface="Source Code Pro"/>
                <a:sym typeface="Source Code Pro"/>
              </a:defRPr>
            </a:lvl2pPr>
            <a:lvl3pPr marL="1371600" marR="0" lvl="2" indent="-304800" algn="l" rtl="0">
              <a:lnSpc>
                <a:spcPct val="115000"/>
              </a:lnSpc>
              <a:spcBef>
                <a:spcPts val="0"/>
              </a:spcBef>
              <a:spcAft>
                <a:spcPts val="0"/>
              </a:spcAft>
              <a:buClr>
                <a:schemeClr val="dk2"/>
              </a:buClr>
              <a:buSzPts val="1200"/>
              <a:buFont typeface="Source Code Pro"/>
              <a:buChar char="■"/>
              <a:defRPr sz="1200" b="0" i="0" u="none" strike="noStrike" cap="none">
                <a:solidFill>
                  <a:schemeClr val="dk2"/>
                </a:solidFill>
                <a:latin typeface="Source Code Pro"/>
                <a:ea typeface="Source Code Pro"/>
                <a:cs typeface="Source Code Pro"/>
                <a:sym typeface="Source Code Pro"/>
              </a:defRPr>
            </a:lvl3pPr>
            <a:lvl4pPr marL="1828800" marR="0" lvl="3" indent="-304800" algn="l" rtl="0">
              <a:lnSpc>
                <a:spcPct val="115000"/>
              </a:lnSpc>
              <a:spcBef>
                <a:spcPts val="0"/>
              </a:spcBef>
              <a:spcAft>
                <a:spcPts val="0"/>
              </a:spcAft>
              <a:buClr>
                <a:schemeClr val="dk2"/>
              </a:buClr>
              <a:buSzPts val="1200"/>
              <a:buFont typeface="Source Code Pro"/>
              <a:buChar char="●"/>
              <a:defRPr sz="1200" b="0" i="0" u="none" strike="noStrike" cap="none">
                <a:solidFill>
                  <a:schemeClr val="dk2"/>
                </a:solidFill>
                <a:latin typeface="Source Code Pro"/>
                <a:ea typeface="Source Code Pro"/>
                <a:cs typeface="Source Code Pro"/>
                <a:sym typeface="Source Code Pro"/>
              </a:defRPr>
            </a:lvl4pPr>
            <a:lvl5pPr marL="2286000" marR="0" lvl="4" indent="-304800" algn="l" rtl="0">
              <a:lnSpc>
                <a:spcPct val="115000"/>
              </a:lnSpc>
              <a:spcBef>
                <a:spcPts val="0"/>
              </a:spcBef>
              <a:spcAft>
                <a:spcPts val="0"/>
              </a:spcAft>
              <a:buClr>
                <a:schemeClr val="dk2"/>
              </a:buClr>
              <a:buSzPts val="1200"/>
              <a:buFont typeface="Source Code Pro"/>
              <a:buChar char="○"/>
              <a:defRPr sz="1200" b="0" i="0" u="none" strike="noStrike" cap="none">
                <a:solidFill>
                  <a:schemeClr val="dk2"/>
                </a:solidFill>
                <a:latin typeface="Source Code Pro"/>
                <a:ea typeface="Source Code Pro"/>
                <a:cs typeface="Source Code Pro"/>
                <a:sym typeface="Source Code Pro"/>
              </a:defRPr>
            </a:lvl5pPr>
            <a:lvl6pPr marL="2743200" marR="0" lvl="5" indent="-304800" algn="l" rtl="0">
              <a:lnSpc>
                <a:spcPct val="115000"/>
              </a:lnSpc>
              <a:spcBef>
                <a:spcPts val="0"/>
              </a:spcBef>
              <a:spcAft>
                <a:spcPts val="0"/>
              </a:spcAft>
              <a:buClr>
                <a:schemeClr val="dk2"/>
              </a:buClr>
              <a:buSzPts val="1200"/>
              <a:buFont typeface="Source Code Pro"/>
              <a:buChar char="■"/>
              <a:defRPr sz="1200" b="0" i="0" u="none" strike="noStrike" cap="none">
                <a:solidFill>
                  <a:schemeClr val="dk2"/>
                </a:solidFill>
                <a:latin typeface="Source Code Pro"/>
                <a:ea typeface="Source Code Pro"/>
                <a:cs typeface="Source Code Pro"/>
                <a:sym typeface="Source Code Pro"/>
              </a:defRPr>
            </a:lvl6pPr>
            <a:lvl7pPr marL="3200400" marR="0" lvl="6" indent="-304800" algn="l" rtl="0">
              <a:lnSpc>
                <a:spcPct val="115000"/>
              </a:lnSpc>
              <a:spcBef>
                <a:spcPts val="0"/>
              </a:spcBef>
              <a:spcAft>
                <a:spcPts val="0"/>
              </a:spcAft>
              <a:buClr>
                <a:schemeClr val="dk2"/>
              </a:buClr>
              <a:buSzPts val="1200"/>
              <a:buFont typeface="Source Code Pro"/>
              <a:buChar char="●"/>
              <a:defRPr sz="1200" b="0" i="0" u="none" strike="noStrike" cap="none">
                <a:solidFill>
                  <a:schemeClr val="dk2"/>
                </a:solidFill>
                <a:latin typeface="Source Code Pro"/>
                <a:ea typeface="Source Code Pro"/>
                <a:cs typeface="Source Code Pro"/>
                <a:sym typeface="Source Code Pro"/>
              </a:defRPr>
            </a:lvl7pPr>
            <a:lvl8pPr marL="3657600" marR="0" lvl="7" indent="-304800" algn="l" rtl="0">
              <a:lnSpc>
                <a:spcPct val="115000"/>
              </a:lnSpc>
              <a:spcBef>
                <a:spcPts val="0"/>
              </a:spcBef>
              <a:spcAft>
                <a:spcPts val="0"/>
              </a:spcAft>
              <a:buClr>
                <a:schemeClr val="dk2"/>
              </a:buClr>
              <a:buSzPts val="1200"/>
              <a:buFont typeface="Source Code Pro"/>
              <a:buChar char="○"/>
              <a:defRPr sz="1200" b="0" i="0" u="none" strike="noStrike" cap="none">
                <a:solidFill>
                  <a:schemeClr val="dk2"/>
                </a:solidFill>
                <a:latin typeface="Source Code Pro"/>
                <a:ea typeface="Source Code Pro"/>
                <a:cs typeface="Source Code Pro"/>
                <a:sym typeface="Source Code Pro"/>
              </a:defRPr>
            </a:lvl8pPr>
            <a:lvl9pPr marL="4114800" marR="0" lvl="8" indent="-304800" algn="l" rtl="0">
              <a:lnSpc>
                <a:spcPct val="115000"/>
              </a:lnSpc>
              <a:spcBef>
                <a:spcPts val="0"/>
              </a:spcBef>
              <a:spcAft>
                <a:spcPts val="0"/>
              </a:spcAft>
              <a:buClr>
                <a:schemeClr val="dk2"/>
              </a:buClr>
              <a:buSzPts val="1200"/>
              <a:buFont typeface="Source Code Pro"/>
              <a:buChar char="■"/>
              <a:defRPr sz="1200" b="0" i="0" u="none" strike="noStrike" cap="none">
                <a:solidFill>
                  <a:schemeClr val="dk2"/>
                </a:solidFill>
                <a:latin typeface="Source Code Pro"/>
                <a:ea typeface="Source Code Pro"/>
                <a:cs typeface="Source Code Pro"/>
                <a:sym typeface="Source Code Pro"/>
              </a:defRPr>
            </a:lvl9pPr>
          </a:lstStyle>
          <a:p>
            <a:pPr marL="0" indent="0" algn="ctr">
              <a:lnSpc>
                <a:spcPct val="95000"/>
              </a:lnSpc>
              <a:spcAft>
                <a:spcPts val="1200"/>
              </a:spcAft>
              <a:buSzPts val="1018"/>
              <a:buFont typeface="Source Code Pro"/>
              <a:buNone/>
            </a:pPr>
            <a:r>
              <a:rPr lang="en-US" sz="1800" b="1" dirty="0">
                <a:solidFill>
                  <a:srgbClr val="073763"/>
                </a:solidFill>
                <a:latin typeface="Proxima Nova"/>
                <a:ea typeface="Proxima Nova"/>
                <a:cs typeface="Proxima Nova"/>
                <a:sym typeface="Proxima Nova"/>
              </a:rPr>
              <a:t>“Reverse” Science Fair!</a:t>
            </a:r>
          </a:p>
        </p:txBody>
      </p:sp>
      <p:sp>
        <p:nvSpPr>
          <p:cNvPr id="17" name="Google Shape;137;p22">
            <a:extLst>
              <a:ext uri="{FF2B5EF4-FFF2-40B4-BE49-F238E27FC236}">
                <a16:creationId xmlns:a16="http://schemas.microsoft.com/office/drawing/2014/main" id="{470BF3D3-A67D-1096-89F3-1227245BA01B}"/>
              </a:ext>
            </a:extLst>
          </p:cNvPr>
          <p:cNvSpPr txBox="1">
            <a:spLocks/>
          </p:cNvSpPr>
          <p:nvPr/>
        </p:nvSpPr>
        <p:spPr>
          <a:xfrm>
            <a:off x="7649210" y="2503373"/>
            <a:ext cx="4095623" cy="1857612"/>
          </a:xfrm>
          <a:prstGeom prst="rect">
            <a:avLst/>
          </a:prstGeom>
          <a:solidFill>
            <a:schemeClr val="accent4">
              <a:lumMod val="20000"/>
              <a:lumOff val="80000"/>
              <a:alpha val="1765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1pPr>
            <a:lvl2pPr marL="914400" marR="0" lvl="1" indent="-304800" algn="l" rtl="0">
              <a:lnSpc>
                <a:spcPct val="115000"/>
              </a:lnSpc>
              <a:spcBef>
                <a:spcPts val="0"/>
              </a:spcBef>
              <a:spcAft>
                <a:spcPts val="0"/>
              </a:spcAft>
              <a:buClr>
                <a:schemeClr val="dk2"/>
              </a:buClr>
              <a:buSzPts val="1200"/>
              <a:buFont typeface="Source Code Pro"/>
              <a:buChar char="○"/>
              <a:defRPr sz="1200" b="0" i="0" u="none" strike="noStrike" cap="none">
                <a:solidFill>
                  <a:schemeClr val="dk2"/>
                </a:solidFill>
                <a:latin typeface="Source Code Pro"/>
                <a:ea typeface="Source Code Pro"/>
                <a:cs typeface="Source Code Pro"/>
                <a:sym typeface="Source Code Pro"/>
              </a:defRPr>
            </a:lvl2pPr>
            <a:lvl3pPr marL="1371600" marR="0" lvl="2" indent="-304800" algn="l" rtl="0">
              <a:lnSpc>
                <a:spcPct val="115000"/>
              </a:lnSpc>
              <a:spcBef>
                <a:spcPts val="0"/>
              </a:spcBef>
              <a:spcAft>
                <a:spcPts val="0"/>
              </a:spcAft>
              <a:buClr>
                <a:schemeClr val="dk2"/>
              </a:buClr>
              <a:buSzPts val="1200"/>
              <a:buFont typeface="Source Code Pro"/>
              <a:buChar char="■"/>
              <a:defRPr sz="1200" b="0" i="0" u="none" strike="noStrike" cap="none">
                <a:solidFill>
                  <a:schemeClr val="dk2"/>
                </a:solidFill>
                <a:latin typeface="Source Code Pro"/>
                <a:ea typeface="Source Code Pro"/>
                <a:cs typeface="Source Code Pro"/>
                <a:sym typeface="Source Code Pro"/>
              </a:defRPr>
            </a:lvl3pPr>
            <a:lvl4pPr marL="1828800" marR="0" lvl="3" indent="-304800" algn="l" rtl="0">
              <a:lnSpc>
                <a:spcPct val="115000"/>
              </a:lnSpc>
              <a:spcBef>
                <a:spcPts val="0"/>
              </a:spcBef>
              <a:spcAft>
                <a:spcPts val="0"/>
              </a:spcAft>
              <a:buClr>
                <a:schemeClr val="dk2"/>
              </a:buClr>
              <a:buSzPts val="1200"/>
              <a:buFont typeface="Source Code Pro"/>
              <a:buChar char="●"/>
              <a:defRPr sz="1200" b="0" i="0" u="none" strike="noStrike" cap="none">
                <a:solidFill>
                  <a:schemeClr val="dk2"/>
                </a:solidFill>
                <a:latin typeface="Source Code Pro"/>
                <a:ea typeface="Source Code Pro"/>
                <a:cs typeface="Source Code Pro"/>
                <a:sym typeface="Source Code Pro"/>
              </a:defRPr>
            </a:lvl4pPr>
            <a:lvl5pPr marL="2286000" marR="0" lvl="4" indent="-304800" algn="l" rtl="0">
              <a:lnSpc>
                <a:spcPct val="115000"/>
              </a:lnSpc>
              <a:spcBef>
                <a:spcPts val="0"/>
              </a:spcBef>
              <a:spcAft>
                <a:spcPts val="0"/>
              </a:spcAft>
              <a:buClr>
                <a:schemeClr val="dk2"/>
              </a:buClr>
              <a:buSzPts val="1200"/>
              <a:buFont typeface="Source Code Pro"/>
              <a:buChar char="○"/>
              <a:defRPr sz="1200" b="0" i="0" u="none" strike="noStrike" cap="none">
                <a:solidFill>
                  <a:schemeClr val="dk2"/>
                </a:solidFill>
                <a:latin typeface="Source Code Pro"/>
                <a:ea typeface="Source Code Pro"/>
                <a:cs typeface="Source Code Pro"/>
                <a:sym typeface="Source Code Pro"/>
              </a:defRPr>
            </a:lvl5pPr>
            <a:lvl6pPr marL="2743200" marR="0" lvl="5" indent="-304800" algn="l" rtl="0">
              <a:lnSpc>
                <a:spcPct val="115000"/>
              </a:lnSpc>
              <a:spcBef>
                <a:spcPts val="0"/>
              </a:spcBef>
              <a:spcAft>
                <a:spcPts val="0"/>
              </a:spcAft>
              <a:buClr>
                <a:schemeClr val="dk2"/>
              </a:buClr>
              <a:buSzPts val="1200"/>
              <a:buFont typeface="Source Code Pro"/>
              <a:buChar char="■"/>
              <a:defRPr sz="1200" b="0" i="0" u="none" strike="noStrike" cap="none">
                <a:solidFill>
                  <a:schemeClr val="dk2"/>
                </a:solidFill>
                <a:latin typeface="Source Code Pro"/>
                <a:ea typeface="Source Code Pro"/>
                <a:cs typeface="Source Code Pro"/>
                <a:sym typeface="Source Code Pro"/>
              </a:defRPr>
            </a:lvl6pPr>
            <a:lvl7pPr marL="3200400" marR="0" lvl="6" indent="-304800" algn="l" rtl="0">
              <a:lnSpc>
                <a:spcPct val="115000"/>
              </a:lnSpc>
              <a:spcBef>
                <a:spcPts val="0"/>
              </a:spcBef>
              <a:spcAft>
                <a:spcPts val="0"/>
              </a:spcAft>
              <a:buClr>
                <a:schemeClr val="dk2"/>
              </a:buClr>
              <a:buSzPts val="1200"/>
              <a:buFont typeface="Source Code Pro"/>
              <a:buChar char="●"/>
              <a:defRPr sz="1200" b="0" i="0" u="none" strike="noStrike" cap="none">
                <a:solidFill>
                  <a:schemeClr val="dk2"/>
                </a:solidFill>
                <a:latin typeface="Source Code Pro"/>
                <a:ea typeface="Source Code Pro"/>
                <a:cs typeface="Source Code Pro"/>
                <a:sym typeface="Source Code Pro"/>
              </a:defRPr>
            </a:lvl7pPr>
            <a:lvl8pPr marL="3657600" marR="0" lvl="7" indent="-304800" algn="l" rtl="0">
              <a:lnSpc>
                <a:spcPct val="115000"/>
              </a:lnSpc>
              <a:spcBef>
                <a:spcPts val="0"/>
              </a:spcBef>
              <a:spcAft>
                <a:spcPts val="0"/>
              </a:spcAft>
              <a:buClr>
                <a:schemeClr val="dk2"/>
              </a:buClr>
              <a:buSzPts val="1200"/>
              <a:buFont typeface="Source Code Pro"/>
              <a:buChar char="○"/>
              <a:defRPr sz="1200" b="0" i="0" u="none" strike="noStrike" cap="none">
                <a:solidFill>
                  <a:schemeClr val="dk2"/>
                </a:solidFill>
                <a:latin typeface="Source Code Pro"/>
                <a:ea typeface="Source Code Pro"/>
                <a:cs typeface="Source Code Pro"/>
                <a:sym typeface="Source Code Pro"/>
              </a:defRPr>
            </a:lvl8pPr>
            <a:lvl9pPr marL="4114800" marR="0" lvl="8" indent="-304800" algn="l" rtl="0">
              <a:lnSpc>
                <a:spcPct val="115000"/>
              </a:lnSpc>
              <a:spcBef>
                <a:spcPts val="0"/>
              </a:spcBef>
              <a:spcAft>
                <a:spcPts val="0"/>
              </a:spcAft>
              <a:buClr>
                <a:schemeClr val="dk2"/>
              </a:buClr>
              <a:buSzPts val="1200"/>
              <a:buFont typeface="Source Code Pro"/>
              <a:buChar char="■"/>
              <a:defRPr sz="1200" b="0" i="0" u="none" strike="noStrike" cap="none">
                <a:solidFill>
                  <a:schemeClr val="dk2"/>
                </a:solidFill>
                <a:latin typeface="Source Code Pro"/>
                <a:ea typeface="Source Code Pro"/>
                <a:cs typeface="Source Code Pro"/>
                <a:sym typeface="Source Code Pro"/>
              </a:defRPr>
            </a:lvl9pPr>
          </a:lstStyle>
          <a:p>
            <a:pPr marL="285750" indent="-285750">
              <a:lnSpc>
                <a:spcPct val="95000"/>
              </a:lnSpc>
              <a:buSzPts val="1018"/>
              <a:buFont typeface="Wingdings" panose="05000000000000000000" pitchFamily="2" charset="2"/>
              <a:buChar char="Ø"/>
            </a:pPr>
            <a:r>
              <a:rPr lang="en-US" sz="1600" dirty="0">
                <a:solidFill>
                  <a:srgbClr val="073763"/>
                </a:solidFill>
                <a:latin typeface="Proxima Nova"/>
                <a:ea typeface="Proxima Nova"/>
                <a:cs typeface="Proxima Nova"/>
                <a:sym typeface="Proxima Nova"/>
              </a:rPr>
              <a:t>Giving high school students an opportunity to learn about the research conducted at Penn in a fun, digestible way.</a:t>
            </a:r>
          </a:p>
          <a:p>
            <a:pPr marL="285750" indent="-285750">
              <a:lnSpc>
                <a:spcPct val="95000"/>
              </a:lnSpc>
              <a:buSzPts val="1018"/>
              <a:buFont typeface="Wingdings" panose="05000000000000000000" pitchFamily="2" charset="2"/>
              <a:buChar char="Ø"/>
            </a:pPr>
            <a:r>
              <a:rPr lang="en-US" sz="1600" dirty="0">
                <a:solidFill>
                  <a:srgbClr val="073763"/>
                </a:solidFill>
                <a:latin typeface="Proxima Nova"/>
                <a:ea typeface="Proxima Nova"/>
                <a:cs typeface="Proxima Nova"/>
                <a:sym typeface="Proxima Nova"/>
              </a:rPr>
              <a:t>Students become the judges!</a:t>
            </a:r>
          </a:p>
        </p:txBody>
      </p:sp>
      <p:pic>
        <p:nvPicPr>
          <p:cNvPr id="19" name="Picture 18">
            <a:extLst>
              <a:ext uri="{FF2B5EF4-FFF2-40B4-BE49-F238E27FC236}">
                <a16:creationId xmlns:a16="http://schemas.microsoft.com/office/drawing/2014/main" id="{ECA9321D-4BDC-B8B6-BE05-F9FF91301E22}"/>
              </a:ext>
            </a:extLst>
          </p:cNvPr>
          <p:cNvPicPr>
            <a:picLocks noChangeAspect="1"/>
          </p:cNvPicPr>
          <p:nvPr/>
        </p:nvPicPr>
        <p:blipFill>
          <a:blip r:embed="rId5"/>
          <a:srcRect l="-2" r="48207"/>
          <a:stretch/>
        </p:blipFill>
        <p:spPr>
          <a:xfrm>
            <a:off x="7649211" y="4555871"/>
            <a:ext cx="2121322" cy="2059418"/>
          </a:xfrm>
          <a:prstGeom prst="rect">
            <a:avLst/>
          </a:prstGeom>
        </p:spPr>
      </p:pic>
      <p:pic>
        <p:nvPicPr>
          <p:cNvPr id="21" name="Picture 20">
            <a:extLst>
              <a:ext uri="{FF2B5EF4-FFF2-40B4-BE49-F238E27FC236}">
                <a16:creationId xmlns:a16="http://schemas.microsoft.com/office/drawing/2014/main" id="{6943163D-4BE3-C454-F334-81F5D09D1D01}"/>
              </a:ext>
            </a:extLst>
          </p:cNvPr>
          <p:cNvPicPr>
            <a:picLocks noChangeAspect="1"/>
          </p:cNvPicPr>
          <p:nvPr/>
        </p:nvPicPr>
        <p:blipFill>
          <a:blip r:embed="rId6"/>
          <a:srcRect r="31599"/>
          <a:stretch/>
        </p:blipFill>
        <p:spPr>
          <a:xfrm>
            <a:off x="9892939" y="4555871"/>
            <a:ext cx="1851894" cy="2059418"/>
          </a:xfrm>
          <a:prstGeom prst="rect">
            <a:avLst/>
          </a:prstGeom>
        </p:spPr>
      </p:pic>
      <p:sp>
        <p:nvSpPr>
          <p:cNvPr id="9" name="Google Shape;138;p22">
            <a:extLst>
              <a:ext uri="{FF2B5EF4-FFF2-40B4-BE49-F238E27FC236}">
                <a16:creationId xmlns:a16="http://schemas.microsoft.com/office/drawing/2014/main" id="{F5163910-08D1-A3E2-2D1A-60D50FA02743}"/>
              </a:ext>
            </a:extLst>
          </p:cNvPr>
          <p:cNvSpPr txBox="1">
            <a:spLocks/>
          </p:cNvSpPr>
          <p:nvPr/>
        </p:nvSpPr>
        <p:spPr bwMode="auto">
          <a:xfrm>
            <a:off x="2421468" y="4555871"/>
            <a:ext cx="5100193" cy="434400"/>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lnSpc>
                <a:spcPct val="95000"/>
              </a:lnSpc>
              <a:spcBef>
                <a:spcPts val="0"/>
              </a:spcBef>
              <a:spcAft>
                <a:spcPts val="1200"/>
              </a:spcAft>
              <a:buSzPts val="1018"/>
              <a:buFont typeface="Wingdings 2" panose="05020102010507070707" pitchFamily="18" charset="2"/>
              <a:buNone/>
            </a:pPr>
            <a:r>
              <a:rPr lang="en-US" b="1" dirty="0">
                <a:solidFill>
                  <a:srgbClr val="20124D"/>
                </a:solidFill>
                <a:latin typeface="Proxima Nova"/>
                <a:ea typeface="Proxima Nova"/>
                <a:cs typeface="Proxima Nova"/>
                <a:sym typeface="Proxima Nova"/>
              </a:rPr>
              <a:t>Summer Partnership with Upward Bound</a:t>
            </a:r>
          </a:p>
        </p:txBody>
      </p:sp>
      <p:sp>
        <p:nvSpPr>
          <p:cNvPr id="11" name="Google Shape;139;p22">
            <a:extLst>
              <a:ext uri="{FF2B5EF4-FFF2-40B4-BE49-F238E27FC236}">
                <a16:creationId xmlns:a16="http://schemas.microsoft.com/office/drawing/2014/main" id="{7C0B7E34-A6FC-710D-A6B0-F644A8123356}"/>
              </a:ext>
            </a:extLst>
          </p:cNvPr>
          <p:cNvSpPr txBox="1">
            <a:spLocks/>
          </p:cNvSpPr>
          <p:nvPr/>
        </p:nvSpPr>
        <p:spPr bwMode="auto">
          <a:xfrm>
            <a:off x="2421468" y="5093722"/>
            <a:ext cx="5100193" cy="1507243"/>
          </a:xfrm>
          <a:prstGeom prst="rect">
            <a:avLst/>
          </a:prstGeom>
          <a:solidFill>
            <a:schemeClr val="accent2">
              <a:lumMod val="20000"/>
              <a:lumOff val="80000"/>
              <a:alpha val="1765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85750" indent="-285750">
              <a:spcBef>
                <a:spcPts val="0"/>
              </a:spcBef>
              <a:spcAft>
                <a:spcPts val="0"/>
              </a:spcAft>
              <a:buSzPts val="1018"/>
              <a:buFont typeface="Wingdings" panose="05000000000000000000" pitchFamily="2" charset="2"/>
              <a:buChar char="Ø"/>
            </a:pPr>
            <a:r>
              <a:rPr lang="en-US" sz="1600" dirty="0">
                <a:solidFill>
                  <a:srgbClr val="073763"/>
                </a:solidFill>
                <a:latin typeface="Proxima Nova"/>
                <a:ea typeface="Proxima Nova"/>
                <a:cs typeface="Proxima Nova"/>
                <a:sym typeface="Proxima Nova"/>
              </a:rPr>
              <a:t>Teach a 4-week elective to high school students!</a:t>
            </a:r>
          </a:p>
          <a:p>
            <a:pPr marL="285750" indent="-285750">
              <a:spcBef>
                <a:spcPts val="0"/>
              </a:spcBef>
              <a:spcAft>
                <a:spcPts val="0"/>
              </a:spcAft>
              <a:buSzPts val="1018"/>
              <a:buFont typeface="Wingdings" panose="05000000000000000000" pitchFamily="2" charset="2"/>
              <a:buChar char="Ø"/>
            </a:pPr>
            <a:r>
              <a:rPr lang="en-US" sz="1600" dirty="0">
                <a:solidFill>
                  <a:srgbClr val="073763"/>
                </a:solidFill>
                <a:latin typeface="Proxima Nova"/>
                <a:ea typeface="Proxima Nova"/>
                <a:cs typeface="Proxima Nova"/>
                <a:sym typeface="Proxima Nova"/>
              </a:rPr>
              <a:t>Introduction to disease models and drug development </a:t>
            </a:r>
          </a:p>
          <a:p>
            <a:pPr marL="285750" indent="-285750">
              <a:spcBef>
                <a:spcPts val="0"/>
              </a:spcBef>
              <a:spcAft>
                <a:spcPts val="0"/>
              </a:spcAft>
              <a:buSzPts val="1018"/>
              <a:buFont typeface="Wingdings" panose="05000000000000000000" pitchFamily="2" charset="2"/>
              <a:buChar char="Ø"/>
            </a:pPr>
            <a:r>
              <a:rPr lang="en-US" sz="1600" b="1" dirty="0">
                <a:solidFill>
                  <a:srgbClr val="073763"/>
                </a:solidFill>
                <a:latin typeface="Proxima Nova"/>
                <a:ea typeface="Proxima Nova"/>
                <a:cs typeface="Proxima Nova"/>
                <a:sym typeface="Proxima Nova"/>
              </a:rPr>
              <a:t>Shark Tank</a:t>
            </a:r>
            <a:r>
              <a:rPr lang="en-US" sz="1600" dirty="0">
                <a:solidFill>
                  <a:srgbClr val="073763"/>
                </a:solidFill>
                <a:latin typeface="Proxima Nova"/>
                <a:ea typeface="Proxima Nova"/>
                <a:cs typeface="Proxima Nova"/>
                <a:sym typeface="Proxima Nova"/>
              </a:rPr>
              <a:t>: Pitch a novel anti-cancer drug to a panel of “Pharmacology Sharks”</a:t>
            </a:r>
          </a:p>
        </p:txBody>
      </p:sp>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t="3516" b="5119"/>
          <a:stretch/>
        </p:blipFill>
        <p:spPr>
          <a:xfrm>
            <a:off x="5653618" y="3069090"/>
            <a:ext cx="1883664" cy="1283278"/>
          </a:xfrm>
          <a:prstGeom prst="rect">
            <a:avLst/>
          </a:prstGeom>
        </p:spPr>
      </p:pic>
    </p:spTree>
    <p:extLst>
      <p:ext uri="{BB962C8B-B14F-4D97-AF65-F5344CB8AC3E}">
        <p14:creationId xmlns:p14="http://schemas.microsoft.com/office/powerpoint/2010/main" val="192495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0BAC4-5ED3-B0AA-891C-C4AF56305000}"/>
            </a:ext>
          </a:extLst>
        </p:cNvPr>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37157"/>
          <a:stretch/>
        </p:blipFill>
        <p:spPr>
          <a:xfrm>
            <a:off x="8068526" y="2051991"/>
            <a:ext cx="3655324" cy="1875773"/>
          </a:xfrm>
          <a:prstGeom prst="rect">
            <a:avLst/>
          </a:prstGeom>
        </p:spPr>
      </p:pic>
      <p:sp>
        <p:nvSpPr>
          <p:cNvPr id="2" name="Title 1">
            <a:extLst>
              <a:ext uri="{FF2B5EF4-FFF2-40B4-BE49-F238E27FC236}">
                <a16:creationId xmlns:a16="http://schemas.microsoft.com/office/drawing/2014/main" id="{377AB470-3355-223C-FE11-CE8282B26973}"/>
              </a:ext>
            </a:extLst>
          </p:cNvPr>
          <p:cNvSpPr>
            <a:spLocks noGrp="1"/>
          </p:cNvSpPr>
          <p:nvPr>
            <p:ph type="title"/>
          </p:nvPr>
        </p:nvSpPr>
        <p:spPr>
          <a:xfrm>
            <a:off x="581025" y="701675"/>
            <a:ext cx="11029950" cy="1014413"/>
          </a:xfrm>
        </p:spPr>
        <p:txBody>
          <a:bodyPr>
            <a:normAutofit/>
          </a:bodyPr>
          <a:lstStyle/>
          <a:p>
            <a:pPr eaLnBrk="1" fontAlgn="auto" hangingPunct="1">
              <a:spcAft>
                <a:spcPts val="0"/>
              </a:spcAft>
              <a:defRPr/>
            </a:pPr>
            <a:r>
              <a:rPr lang="en-US" sz="3500" dirty="0"/>
              <a:t>One-on-one Mentorship opportunities</a:t>
            </a:r>
            <a:br>
              <a:rPr lang="en-US" dirty="0"/>
            </a:br>
            <a:r>
              <a:rPr lang="en-US" sz="1400" i="1" dirty="0"/>
              <a:t>PHARM4GOOD SERVES HIGHLY MOTIVATED HIGH SCHOOL and Undergraduate STUDENTS FROM FIRST-GENERATION AND LOW-INCOME FAMILIES</a:t>
            </a:r>
            <a:endParaRPr lang="en-US" dirty="0"/>
          </a:p>
        </p:txBody>
      </p:sp>
      <p:sp>
        <p:nvSpPr>
          <p:cNvPr id="3" name="Google Shape;136;p22">
            <a:extLst>
              <a:ext uri="{FF2B5EF4-FFF2-40B4-BE49-F238E27FC236}">
                <a16:creationId xmlns:a16="http://schemas.microsoft.com/office/drawing/2014/main" id="{BE9B867E-3999-562B-BFB7-BD5B66092566}"/>
              </a:ext>
            </a:extLst>
          </p:cNvPr>
          <p:cNvSpPr txBox="1">
            <a:spLocks/>
          </p:cNvSpPr>
          <p:nvPr/>
        </p:nvSpPr>
        <p:spPr bwMode="auto">
          <a:xfrm>
            <a:off x="447168" y="2061705"/>
            <a:ext cx="7533050" cy="478819"/>
          </a:xfrm>
          <a:prstGeom prst="rect">
            <a:avLst/>
          </a:prstGeom>
          <a:solidFill>
            <a:srgbClr val="9ABEF7"/>
          </a:solidFill>
          <a:ln>
            <a:noFill/>
          </a:ln>
          <a:extLs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lnSpc>
                <a:spcPct val="95000"/>
              </a:lnSpc>
              <a:spcBef>
                <a:spcPts val="0"/>
              </a:spcBef>
              <a:spcAft>
                <a:spcPts val="1200"/>
              </a:spcAft>
              <a:buSzPts val="1018"/>
              <a:buFont typeface="Wingdings 2" panose="05020102010507070707" pitchFamily="18" charset="2"/>
              <a:buNone/>
            </a:pPr>
            <a:r>
              <a:rPr lang="en-US" sz="1600" b="1" dirty="0">
                <a:solidFill>
                  <a:srgbClr val="073763"/>
                </a:solidFill>
                <a:latin typeface="Proxima Nova"/>
                <a:ea typeface="Proxima Nova"/>
                <a:cs typeface="Proxima Nova"/>
                <a:sym typeface="Proxima Nova"/>
              </a:rPr>
              <a:t>Undergraduate Level: </a:t>
            </a:r>
            <a:r>
              <a:rPr lang="en-US" sz="1600" b="1" dirty="0" err="1">
                <a:solidFill>
                  <a:srgbClr val="073763"/>
                </a:solidFill>
                <a:latin typeface="Proxima Nova"/>
                <a:ea typeface="Proxima Nova"/>
                <a:cs typeface="Proxima Nova"/>
                <a:sym typeface="Proxima Nova"/>
              </a:rPr>
              <a:t>PennPals</a:t>
            </a:r>
            <a:r>
              <a:rPr lang="en-US" sz="1600" b="1" dirty="0">
                <a:solidFill>
                  <a:srgbClr val="073763"/>
                </a:solidFill>
                <a:latin typeface="Proxima Nova"/>
                <a:ea typeface="Proxima Nova"/>
                <a:cs typeface="Proxima Nova"/>
                <a:sym typeface="Proxima Nova"/>
              </a:rPr>
              <a:t> BGS Application Support</a:t>
            </a:r>
          </a:p>
        </p:txBody>
      </p:sp>
      <p:sp>
        <p:nvSpPr>
          <p:cNvPr id="4" name="Google Shape;137;p22">
            <a:extLst>
              <a:ext uri="{FF2B5EF4-FFF2-40B4-BE49-F238E27FC236}">
                <a16:creationId xmlns:a16="http://schemas.microsoft.com/office/drawing/2014/main" id="{B3F4A270-5285-4304-640C-FA73B099E9C3}"/>
              </a:ext>
            </a:extLst>
          </p:cNvPr>
          <p:cNvSpPr txBox="1">
            <a:spLocks/>
          </p:cNvSpPr>
          <p:nvPr/>
        </p:nvSpPr>
        <p:spPr bwMode="auto">
          <a:xfrm>
            <a:off x="447168" y="2599897"/>
            <a:ext cx="7533050" cy="1327867"/>
          </a:xfrm>
          <a:prstGeom prst="rect">
            <a:avLst/>
          </a:prstGeom>
          <a:solidFill>
            <a:srgbClr val="9ABEF7">
              <a:alpha val="1765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85750" indent="-285750">
              <a:lnSpc>
                <a:spcPct val="95000"/>
              </a:lnSpc>
              <a:spcBef>
                <a:spcPts val="0"/>
              </a:spcBef>
              <a:spcAft>
                <a:spcPts val="0"/>
              </a:spcAft>
              <a:buSzPts val="1018"/>
              <a:buFont typeface="Wingdings" panose="05000000000000000000" pitchFamily="2" charset="2"/>
              <a:buChar char="Ø"/>
            </a:pPr>
            <a:r>
              <a:rPr lang="en-US" sz="1600" dirty="0">
                <a:solidFill>
                  <a:srgbClr val="073763"/>
                </a:solidFill>
                <a:latin typeface="Proxima Nova"/>
                <a:ea typeface="Proxima Nova"/>
                <a:cs typeface="Proxima Nova"/>
                <a:sym typeface="Proxima Nova"/>
              </a:rPr>
              <a:t>BGS application assistance for applications from first-generation and low-income backgrounds</a:t>
            </a:r>
          </a:p>
          <a:p>
            <a:pPr marL="285750" indent="-285750">
              <a:lnSpc>
                <a:spcPct val="95000"/>
              </a:lnSpc>
              <a:spcBef>
                <a:spcPts val="0"/>
              </a:spcBef>
              <a:spcAft>
                <a:spcPts val="0"/>
              </a:spcAft>
              <a:buSzPts val="1018"/>
              <a:buFont typeface="Wingdings" panose="05000000000000000000" pitchFamily="2" charset="2"/>
              <a:buChar char="Ø"/>
            </a:pPr>
            <a:r>
              <a:rPr lang="en-US" sz="1600" dirty="0">
                <a:solidFill>
                  <a:srgbClr val="073763"/>
                </a:solidFill>
                <a:latin typeface="Proxima Nova"/>
                <a:ea typeface="Proxima Nova"/>
                <a:cs typeface="Proxima Nova"/>
                <a:sym typeface="Proxima Nova"/>
              </a:rPr>
              <a:t>One-on-One pairing between Pharm4GOOD volunteers with prospective applicants</a:t>
            </a:r>
          </a:p>
          <a:p>
            <a:pPr marL="285750" indent="-285750">
              <a:lnSpc>
                <a:spcPct val="95000"/>
              </a:lnSpc>
              <a:spcBef>
                <a:spcPts val="0"/>
              </a:spcBef>
              <a:spcAft>
                <a:spcPts val="0"/>
              </a:spcAft>
              <a:buSzPts val="1018"/>
              <a:buFont typeface="Wingdings" panose="05000000000000000000" pitchFamily="2" charset="2"/>
              <a:buChar char="Ø"/>
            </a:pPr>
            <a:r>
              <a:rPr lang="en-US" sz="1600" dirty="0">
                <a:solidFill>
                  <a:srgbClr val="073763"/>
                </a:solidFill>
                <a:latin typeface="Proxima Nova"/>
                <a:ea typeface="Proxima Nova"/>
                <a:cs typeface="Proxima Nova"/>
                <a:sym typeface="Proxima Nova"/>
              </a:rPr>
              <a:t>Runs October - December</a:t>
            </a:r>
          </a:p>
        </p:txBody>
      </p:sp>
      <p:sp>
        <p:nvSpPr>
          <p:cNvPr id="13" name="Google Shape;138;p22">
            <a:extLst>
              <a:ext uri="{FF2B5EF4-FFF2-40B4-BE49-F238E27FC236}">
                <a16:creationId xmlns:a16="http://schemas.microsoft.com/office/drawing/2014/main" id="{F5163910-08D1-A3E2-2D1A-60D50FA02743}"/>
              </a:ext>
            </a:extLst>
          </p:cNvPr>
          <p:cNvSpPr txBox="1">
            <a:spLocks/>
          </p:cNvSpPr>
          <p:nvPr/>
        </p:nvSpPr>
        <p:spPr bwMode="auto">
          <a:xfrm>
            <a:off x="4488872" y="4162331"/>
            <a:ext cx="7234977" cy="434400"/>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lnSpc>
                <a:spcPct val="95000"/>
              </a:lnSpc>
              <a:spcBef>
                <a:spcPts val="0"/>
              </a:spcBef>
              <a:spcAft>
                <a:spcPts val="1200"/>
              </a:spcAft>
              <a:buSzPts val="1018"/>
              <a:buNone/>
            </a:pPr>
            <a:r>
              <a:rPr lang="en-US" sz="1600" b="1" dirty="0">
                <a:solidFill>
                  <a:srgbClr val="20124D"/>
                </a:solidFill>
                <a:latin typeface="Proxima Nova"/>
                <a:ea typeface="Proxima Nova"/>
                <a:cs typeface="Proxima Nova"/>
                <a:sym typeface="Proxima Nova"/>
              </a:rPr>
              <a:t>High School Level: School-Year Partnership with Upward Bound</a:t>
            </a:r>
          </a:p>
        </p:txBody>
      </p:sp>
      <p:sp>
        <p:nvSpPr>
          <p:cNvPr id="14" name="Google Shape;139;p22">
            <a:extLst>
              <a:ext uri="{FF2B5EF4-FFF2-40B4-BE49-F238E27FC236}">
                <a16:creationId xmlns:a16="http://schemas.microsoft.com/office/drawing/2014/main" id="{7C0B7E34-A6FC-710D-A6B0-F644A8123356}"/>
              </a:ext>
            </a:extLst>
          </p:cNvPr>
          <p:cNvSpPr txBox="1">
            <a:spLocks/>
          </p:cNvSpPr>
          <p:nvPr/>
        </p:nvSpPr>
        <p:spPr bwMode="auto">
          <a:xfrm>
            <a:off x="4488873" y="4700182"/>
            <a:ext cx="7234977" cy="1673825"/>
          </a:xfrm>
          <a:prstGeom prst="rect">
            <a:avLst/>
          </a:prstGeom>
          <a:solidFill>
            <a:schemeClr val="accent2">
              <a:lumMod val="20000"/>
              <a:lumOff val="80000"/>
              <a:alpha val="1765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85750" indent="-285750">
              <a:spcBef>
                <a:spcPts val="0"/>
              </a:spcBef>
              <a:spcAft>
                <a:spcPts val="0"/>
              </a:spcAft>
              <a:buSzPts val="1018"/>
              <a:buFont typeface="Wingdings" panose="05000000000000000000" pitchFamily="2" charset="2"/>
              <a:buChar char="Ø"/>
            </a:pPr>
            <a:r>
              <a:rPr lang="en-US" sz="1600" dirty="0">
                <a:solidFill>
                  <a:srgbClr val="073763"/>
                </a:solidFill>
                <a:latin typeface="Proxima Nova"/>
                <a:ea typeface="Proxima Nova"/>
                <a:cs typeface="Proxima Nova"/>
                <a:sym typeface="Proxima Nova"/>
              </a:rPr>
              <a:t>One-on-One mentorship initiative pairing Pharm4GOOD volunteers and 10th Grade Upward Bound students</a:t>
            </a:r>
          </a:p>
          <a:p>
            <a:pPr marL="285750" indent="-285750">
              <a:spcBef>
                <a:spcPts val="0"/>
              </a:spcBef>
              <a:spcAft>
                <a:spcPts val="0"/>
              </a:spcAft>
              <a:buSzPts val="1018"/>
              <a:buFont typeface="Wingdings" panose="05000000000000000000" pitchFamily="2" charset="2"/>
              <a:buChar char="Ø"/>
            </a:pPr>
            <a:r>
              <a:rPr lang="en-US" sz="1600" dirty="0">
                <a:solidFill>
                  <a:srgbClr val="073763"/>
                </a:solidFill>
                <a:latin typeface="Proxima Nova"/>
                <a:ea typeface="Proxima Nova"/>
                <a:cs typeface="Proxima Nova"/>
                <a:sym typeface="Proxima Nova"/>
              </a:rPr>
              <a:t>M</a:t>
            </a:r>
            <a:r>
              <a:rPr lang="en-US" sz="1600" dirty="0">
                <a:solidFill>
                  <a:srgbClr val="073763"/>
                </a:solidFill>
                <a:latin typeface="Proxima Nova"/>
                <a:ea typeface="Proxima Nova"/>
                <a:cs typeface="Proxima Nova"/>
              </a:rPr>
              <a:t>eet in small groups with students to discuss college majors/decisions, work/life balance, careers in STEM, essay workshopping, and whatever other needs Upward Bound or the students indicate</a:t>
            </a:r>
          </a:p>
          <a:p>
            <a:pPr marL="285750" indent="-285750">
              <a:spcBef>
                <a:spcPts val="0"/>
              </a:spcBef>
              <a:spcAft>
                <a:spcPts val="0"/>
              </a:spcAft>
              <a:buSzPts val="1018"/>
              <a:buFont typeface="Wingdings" panose="05000000000000000000" pitchFamily="2" charset="2"/>
              <a:buChar char="Ø"/>
            </a:pPr>
            <a:r>
              <a:rPr lang="en-US" sz="1600" dirty="0">
                <a:solidFill>
                  <a:srgbClr val="073763"/>
                </a:solidFill>
                <a:latin typeface="Proxima Nova"/>
                <a:ea typeface="Proxima Nova"/>
                <a:cs typeface="Proxima Nova"/>
                <a:sym typeface="Proxima Nova"/>
              </a:rPr>
              <a:t>Meet 5-6 Saturdays throughout the academic year</a:t>
            </a:r>
          </a:p>
        </p:txBody>
      </p:sp>
      <p:pic>
        <p:nvPicPr>
          <p:cNvPr id="15" name="Picture 14">
            <a:extLst>
              <a:ext uri="{FF2B5EF4-FFF2-40B4-BE49-F238E27FC236}">
                <a16:creationId xmlns:a16="http://schemas.microsoft.com/office/drawing/2014/main" id="{B1895776-C4DE-18C0-5483-2130BF4F949F}"/>
              </a:ext>
            </a:extLst>
          </p:cNvPr>
          <p:cNvPicPr>
            <a:picLocks noChangeAspect="1"/>
          </p:cNvPicPr>
          <p:nvPr/>
        </p:nvPicPr>
        <p:blipFill>
          <a:blip r:embed="rId4"/>
          <a:stretch>
            <a:fillRect/>
          </a:stretch>
        </p:blipFill>
        <p:spPr>
          <a:xfrm>
            <a:off x="447168" y="4162331"/>
            <a:ext cx="3918300" cy="2211676"/>
          </a:xfrm>
          <a:prstGeom prst="rect">
            <a:avLst/>
          </a:prstGeom>
        </p:spPr>
      </p:pic>
    </p:spTree>
    <p:extLst>
      <p:ext uri="{BB962C8B-B14F-4D97-AF65-F5344CB8AC3E}">
        <p14:creationId xmlns:p14="http://schemas.microsoft.com/office/powerpoint/2010/main" val="82510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F7F9-884F-6CC8-13A8-FE0BA36AABBA}"/>
              </a:ext>
            </a:extLst>
          </p:cNvPr>
          <p:cNvSpPr>
            <a:spLocks noGrp="1"/>
          </p:cNvSpPr>
          <p:nvPr>
            <p:ph type="title"/>
          </p:nvPr>
        </p:nvSpPr>
        <p:spPr>
          <a:xfrm>
            <a:off x="581025" y="701675"/>
            <a:ext cx="11029950" cy="1014413"/>
          </a:xfrm>
        </p:spPr>
        <p:txBody>
          <a:bodyPr/>
          <a:lstStyle/>
          <a:p>
            <a:pPr eaLnBrk="1" fontAlgn="auto" hangingPunct="1">
              <a:spcAft>
                <a:spcPts val="0"/>
              </a:spcAft>
              <a:defRPr/>
            </a:pPr>
            <a:r>
              <a:rPr lang="en-US" sz="3500" dirty="0"/>
              <a:t>JOIN US!</a:t>
            </a:r>
            <a:endParaRPr lang="en-US" dirty="0"/>
          </a:p>
        </p:txBody>
      </p:sp>
      <p:sp>
        <p:nvSpPr>
          <p:cNvPr id="17411" name="Content Placeholder 2">
            <a:extLst>
              <a:ext uri="{FF2B5EF4-FFF2-40B4-BE49-F238E27FC236}">
                <a16:creationId xmlns:a16="http://schemas.microsoft.com/office/drawing/2014/main" id="{0B8DA344-6783-9923-6058-65754C1427A5}"/>
              </a:ext>
            </a:extLst>
          </p:cNvPr>
          <p:cNvSpPr>
            <a:spLocks noGrp="1" noChangeArrowheads="1"/>
          </p:cNvSpPr>
          <p:nvPr>
            <p:ph idx="1"/>
          </p:nvPr>
        </p:nvSpPr>
        <p:spPr>
          <a:xfrm>
            <a:off x="933450" y="-2178050"/>
            <a:ext cx="4933950" cy="2178050"/>
          </a:xfrm>
        </p:spPr>
        <p:txBody>
          <a:bodyPr/>
          <a:lstStyle/>
          <a:p>
            <a:pPr eaLnBrk="1" hangingPunct="1"/>
            <a:r>
              <a:rPr lang="en-US" altLang="en-US" sz="2000" b="1" u="sng"/>
              <a:t>General interest meeting</a:t>
            </a:r>
          </a:p>
          <a:p>
            <a:pPr eaLnBrk="1" hangingPunct="1"/>
            <a:endParaRPr lang="en-US" altLang="en-US" sz="2000" b="1" u="sng"/>
          </a:p>
          <a:p>
            <a:pPr eaLnBrk="1" hangingPunct="1"/>
            <a:r>
              <a:rPr lang="en-US" altLang="en-US" sz="2000" b="1" u="sng"/>
              <a:t>GoogleForm QR code</a:t>
            </a:r>
            <a:endParaRPr lang="en-US" altLang="en-US" sz="2000"/>
          </a:p>
        </p:txBody>
      </p:sp>
      <p:pic>
        <p:nvPicPr>
          <p:cNvPr id="17416" name="Picture 8">
            <a:extLst>
              <a:ext uri="{FF2B5EF4-FFF2-40B4-BE49-F238E27FC236}">
                <a16:creationId xmlns:a16="http://schemas.microsoft.com/office/drawing/2014/main" id="{F833521C-1414-A168-CBE9-E8F3FCC49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652" y="1852612"/>
            <a:ext cx="4930070" cy="493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a:extLst>
              <a:ext uri="{FF2B5EF4-FFF2-40B4-BE49-F238E27FC236}">
                <a16:creationId xmlns:a16="http://schemas.microsoft.com/office/drawing/2014/main" id="{45419C76-BEAF-23D3-9C55-D7E315EBC1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866"/>
          <a:stretch/>
        </p:blipFill>
        <p:spPr bwMode="auto">
          <a:xfrm>
            <a:off x="4728845" y="2736088"/>
            <a:ext cx="1891408" cy="1778044"/>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38;p22">
            <a:extLst>
              <a:ext uri="{FF2B5EF4-FFF2-40B4-BE49-F238E27FC236}">
                <a16:creationId xmlns:a16="http://schemas.microsoft.com/office/drawing/2014/main" id="{CF4402B8-CC08-018F-93CB-56361142AADC}"/>
              </a:ext>
            </a:extLst>
          </p:cNvPr>
          <p:cNvSpPr txBox="1">
            <a:spLocks/>
          </p:cNvSpPr>
          <p:nvPr/>
        </p:nvSpPr>
        <p:spPr bwMode="auto">
          <a:xfrm>
            <a:off x="445912" y="2170577"/>
            <a:ext cx="6174341" cy="434400"/>
          </a:xfrm>
          <a:prstGeom prst="rect">
            <a:avLst/>
          </a:prstGeom>
          <a:solidFill>
            <a:srgbClr val="2EB67D"/>
          </a:solidFill>
          <a:ln w="9525">
            <a:noFill/>
            <a:miter lim="800000"/>
            <a:headEnd/>
            <a:tailEnd/>
          </a:ln>
        </p:spPr>
        <p:txBody>
          <a:bodyPr spcFirstLastPara="1" vert="horz" wrap="square" lIns="91425" tIns="91425" rIns="91425" bIns="91425" numCol="1" anchor="t" anchorCtr="0" compatLnSpc="1">
            <a:prstTxWarp prst="textNoShape">
              <a:avLst/>
            </a:prstTxWarp>
            <a:noAutofit/>
          </a:bodyP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lnSpc>
                <a:spcPct val="95000"/>
              </a:lnSpc>
              <a:spcBef>
                <a:spcPts val="0"/>
              </a:spcBef>
              <a:spcAft>
                <a:spcPts val="1200"/>
              </a:spcAft>
              <a:buSzPts val="1018"/>
              <a:buFont typeface="Wingdings 2" panose="05020102010507070707" pitchFamily="18" charset="2"/>
              <a:buNone/>
            </a:pPr>
            <a:r>
              <a:rPr lang="en-US" b="1" dirty="0">
                <a:solidFill>
                  <a:srgbClr val="20124D"/>
                </a:solidFill>
                <a:latin typeface="Proxima Nova"/>
                <a:ea typeface="Proxima Nova"/>
                <a:cs typeface="Proxima Nova"/>
                <a:sym typeface="Proxima Nova"/>
              </a:rPr>
              <a:t>General Interest Meeting</a:t>
            </a:r>
          </a:p>
        </p:txBody>
      </p:sp>
      <p:sp>
        <p:nvSpPr>
          <p:cNvPr id="4" name="Google Shape;139;p22">
            <a:extLst>
              <a:ext uri="{FF2B5EF4-FFF2-40B4-BE49-F238E27FC236}">
                <a16:creationId xmlns:a16="http://schemas.microsoft.com/office/drawing/2014/main" id="{6E5CA186-BC5F-1A41-4169-FC4AFE4063FF}"/>
              </a:ext>
            </a:extLst>
          </p:cNvPr>
          <p:cNvSpPr txBox="1">
            <a:spLocks/>
          </p:cNvSpPr>
          <p:nvPr/>
        </p:nvSpPr>
        <p:spPr bwMode="auto">
          <a:xfrm>
            <a:off x="445913" y="2708427"/>
            <a:ext cx="4138279" cy="1805705"/>
          </a:xfrm>
          <a:prstGeom prst="rect">
            <a:avLst/>
          </a:prstGeom>
          <a:solidFill>
            <a:srgbClr val="2EB67D">
              <a:alpha val="17650"/>
            </a:srgbClr>
          </a:solidFill>
          <a:ln>
            <a:noFill/>
          </a:ln>
        </p:spPr>
        <p:txBody>
          <a:bodyPr spcFirstLastPara="1" vert="horz" wrap="square" lIns="91425" tIns="91425" rIns="91425" bIns="91425" numCol="1" anchor="ctr" anchorCtr="0" compatLnSpc="1">
            <a:prstTxWarp prst="textNoShape">
              <a:avLst/>
            </a:prstTxWarp>
            <a:noAutofit/>
          </a:bodyP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85750" indent="-285750">
              <a:spcBef>
                <a:spcPts val="0"/>
              </a:spcBef>
              <a:spcAft>
                <a:spcPts val="0"/>
              </a:spcAft>
              <a:buSzPts val="1018"/>
              <a:buFont typeface="Wingdings" panose="05000000000000000000" pitchFamily="2" charset="2"/>
              <a:buChar char="Ø"/>
            </a:pPr>
            <a:r>
              <a:rPr lang="en-US" sz="1600" dirty="0">
                <a:solidFill>
                  <a:schemeClr val="tx1"/>
                </a:solidFill>
                <a:latin typeface="Proxima Nova"/>
                <a:ea typeface="Proxima Nova"/>
                <a:cs typeface="Proxima Nova"/>
                <a:sym typeface="Proxima Nova"/>
              </a:rPr>
              <a:t>Date to be announced! In the meantime, </a:t>
            </a:r>
            <a:r>
              <a:rPr lang="en-US" sz="1600" b="1" dirty="0">
                <a:solidFill>
                  <a:schemeClr val="tx1"/>
                </a:solidFill>
                <a:latin typeface="Proxima Nova"/>
                <a:ea typeface="Proxima Nova"/>
                <a:cs typeface="Proxima Nova"/>
                <a:sym typeface="Proxima Nova"/>
              </a:rPr>
              <a:t>scan the QR code </a:t>
            </a:r>
            <a:r>
              <a:rPr lang="en-US" sz="1600" dirty="0">
                <a:solidFill>
                  <a:schemeClr val="tx1"/>
                </a:solidFill>
                <a:latin typeface="Proxima Nova"/>
                <a:ea typeface="Proxima Nova"/>
                <a:cs typeface="Proxima Nova"/>
                <a:sym typeface="Proxima Nova"/>
              </a:rPr>
              <a:t>to join the slack for updates on new opportunities and meetings!</a:t>
            </a:r>
          </a:p>
        </p:txBody>
      </p:sp>
      <p:sp>
        <p:nvSpPr>
          <p:cNvPr id="6" name="Google Shape;138;p22">
            <a:extLst>
              <a:ext uri="{FF2B5EF4-FFF2-40B4-BE49-F238E27FC236}">
                <a16:creationId xmlns:a16="http://schemas.microsoft.com/office/drawing/2014/main" id="{4DC5427A-3EA4-81FB-ABC0-38E3D323EECE}"/>
              </a:ext>
            </a:extLst>
          </p:cNvPr>
          <p:cNvSpPr txBox="1">
            <a:spLocks/>
          </p:cNvSpPr>
          <p:nvPr/>
        </p:nvSpPr>
        <p:spPr bwMode="auto">
          <a:xfrm>
            <a:off x="445913" y="4987319"/>
            <a:ext cx="6174342" cy="434400"/>
          </a:xfrm>
          <a:prstGeom prst="rect">
            <a:avLst/>
          </a:prstGeom>
          <a:solidFill>
            <a:srgbClr val="ECB22E"/>
          </a:solidFill>
          <a:ln w="9525">
            <a:noFill/>
            <a:miter lim="800000"/>
            <a:headEnd/>
            <a:tailEnd/>
          </a:ln>
        </p:spPr>
        <p:txBody>
          <a:bodyPr spcFirstLastPara="1" vert="horz" wrap="square" lIns="91425" tIns="91425" rIns="91425" bIns="91425" numCol="1" anchor="t" anchorCtr="0" compatLnSpc="1">
            <a:prstTxWarp prst="textNoShape">
              <a:avLst/>
            </a:prstTxWarp>
            <a:noAutofit/>
          </a:bodyP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lnSpc>
                <a:spcPct val="95000"/>
              </a:lnSpc>
              <a:spcBef>
                <a:spcPts val="0"/>
              </a:spcBef>
              <a:spcAft>
                <a:spcPts val="1200"/>
              </a:spcAft>
              <a:buSzPts val="1018"/>
              <a:buFont typeface="Wingdings 2" panose="05020102010507070707" pitchFamily="18" charset="2"/>
              <a:buNone/>
            </a:pPr>
            <a:r>
              <a:rPr lang="en-US" b="1" dirty="0">
                <a:solidFill>
                  <a:srgbClr val="20124D"/>
                </a:solidFill>
                <a:latin typeface="Proxima Nova"/>
                <a:ea typeface="Proxima Nova"/>
                <a:cs typeface="Proxima Nova"/>
                <a:sym typeface="Proxima Nova"/>
              </a:rPr>
              <a:t>Questions?</a:t>
            </a:r>
          </a:p>
        </p:txBody>
      </p:sp>
      <p:sp>
        <p:nvSpPr>
          <p:cNvPr id="7" name="Google Shape;139;p22">
            <a:extLst>
              <a:ext uri="{FF2B5EF4-FFF2-40B4-BE49-F238E27FC236}">
                <a16:creationId xmlns:a16="http://schemas.microsoft.com/office/drawing/2014/main" id="{A4CAF917-414E-C3DE-E81A-BE9012597774}"/>
              </a:ext>
            </a:extLst>
          </p:cNvPr>
          <p:cNvSpPr txBox="1">
            <a:spLocks/>
          </p:cNvSpPr>
          <p:nvPr/>
        </p:nvSpPr>
        <p:spPr bwMode="auto">
          <a:xfrm>
            <a:off x="445914" y="5525171"/>
            <a:ext cx="6174342" cy="899648"/>
          </a:xfrm>
          <a:prstGeom prst="rect">
            <a:avLst/>
          </a:prstGeom>
          <a:solidFill>
            <a:srgbClr val="ECB22E">
              <a:alpha val="17650"/>
            </a:srgbClr>
          </a:solidFill>
          <a:ln>
            <a:noFill/>
          </a:ln>
        </p:spPr>
        <p:txBody>
          <a:bodyPr spcFirstLastPara="1" vert="horz" wrap="square" lIns="91425" tIns="91425" rIns="91425" bIns="91425" numCol="1" anchor="ctr" anchorCtr="0" compatLnSpc="1">
            <a:prstTxWarp prst="textNoShape">
              <a:avLst/>
            </a:prstTxWarp>
            <a:noAutofit/>
          </a:bodyP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spcAft>
                <a:spcPts val="0"/>
              </a:spcAft>
              <a:buSzPts val="1018"/>
              <a:buNone/>
            </a:pPr>
            <a:r>
              <a:rPr lang="en-US" sz="1600" b="1" dirty="0">
                <a:solidFill>
                  <a:schemeClr val="tx1"/>
                </a:solidFill>
                <a:latin typeface="Proxima Nova"/>
                <a:ea typeface="Proxima Nova"/>
                <a:cs typeface="Proxima Nova"/>
                <a:sym typeface="Proxima Nova"/>
              </a:rPr>
              <a:t>Michelle Wang</a:t>
            </a:r>
            <a:r>
              <a:rPr lang="en-US" sz="1600" dirty="0">
                <a:solidFill>
                  <a:schemeClr val="tx1"/>
                </a:solidFill>
                <a:latin typeface="Proxima Nova"/>
                <a:ea typeface="Proxima Nova"/>
                <a:cs typeface="Proxima Nova"/>
                <a:sym typeface="Proxima Nova"/>
              </a:rPr>
              <a:t>: </a:t>
            </a:r>
            <a:r>
              <a:rPr lang="en-US" sz="1600" dirty="0">
                <a:solidFill>
                  <a:schemeClr val="tx1"/>
                </a:solidFill>
                <a:latin typeface="Proxima Nova"/>
                <a:ea typeface="Proxima Nova"/>
                <a:cs typeface="Proxima Nova"/>
                <a:sym typeface="Proxima Nova"/>
                <a:hlinkClick r:id="rId5"/>
              </a:rPr>
              <a:t>michelle.wang1@pennmedicine.upenn.edu</a:t>
            </a:r>
            <a:endParaRPr lang="en-US" sz="1600" dirty="0">
              <a:solidFill>
                <a:schemeClr val="tx1"/>
              </a:solidFill>
              <a:latin typeface="Proxima Nova"/>
              <a:ea typeface="Proxima Nova"/>
              <a:cs typeface="Proxima Nova"/>
              <a:sym typeface="Proxima Nova"/>
            </a:endParaRPr>
          </a:p>
          <a:p>
            <a:pPr marL="0" indent="0">
              <a:spcBef>
                <a:spcPts val="0"/>
              </a:spcBef>
              <a:spcAft>
                <a:spcPts val="0"/>
              </a:spcAft>
              <a:buSzPts val="1018"/>
              <a:buNone/>
            </a:pPr>
            <a:r>
              <a:rPr lang="en-US" sz="1600" b="1" dirty="0">
                <a:solidFill>
                  <a:schemeClr val="tx1"/>
                </a:solidFill>
                <a:latin typeface="Proxima Nova"/>
                <a:ea typeface="Proxima Nova"/>
                <a:cs typeface="Proxima Nova"/>
                <a:sym typeface="Proxima Nova"/>
              </a:rPr>
              <a:t>Yolanda Simpson:</a:t>
            </a:r>
            <a:r>
              <a:rPr lang="en-US" sz="1600" dirty="0">
                <a:solidFill>
                  <a:schemeClr val="tx1"/>
                </a:solidFill>
                <a:latin typeface="Proxima Nova"/>
                <a:ea typeface="Proxima Nova"/>
                <a:cs typeface="Proxima Nova"/>
                <a:sym typeface="Proxima Nova"/>
              </a:rPr>
              <a:t> </a:t>
            </a:r>
            <a:r>
              <a:rPr lang="en-US" sz="1600" dirty="0">
                <a:solidFill>
                  <a:schemeClr val="tx1"/>
                </a:solidFill>
                <a:latin typeface="Proxima Nova"/>
                <a:ea typeface="Proxima Nova"/>
                <a:cs typeface="Proxima Nova"/>
                <a:sym typeface="Proxima Nova"/>
                <a:hlinkClick r:id="rId6"/>
              </a:rPr>
              <a:t>yolanda.simpson@pennmedicine.upenn.edu</a:t>
            </a:r>
            <a:endParaRPr lang="en-US" sz="1600" b="1" dirty="0">
              <a:solidFill>
                <a:schemeClr val="tx1"/>
              </a:solidFill>
              <a:latin typeface="Proxima Nova"/>
              <a:ea typeface="Proxima Nova"/>
              <a:cs typeface="Proxima Nova"/>
              <a:sym typeface="Proxima Nova"/>
            </a:endParaRPr>
          </a:p>
          <a:p>
            <a:pPr marL="0" indent="0">
              <a:spcBef>
                <a:spcPts val="0"/>
              </a:spcBef>
              <a:spcAft>
                <a:spcPts val="0"/>
              </a:spcAft>
              <a:buSzPts val="1018"/>
              <a:buNone/>
            </a:pPr>
            <a:r>
              <a:rPr lang="en-US" sz="1600" b="1" dirty="0">
                <a:solidFill>
                  <a:schemeClr val="tx1"/>
                </a:solidFill>
                <a:latin typeface="Proxima Nova"/>
                <a:ea typeface="Proxima Nova"/>
                <a:cs typeface="Proxima Nova"/>
                <a:sym typeface="Proxima Nova"/>
              </a:rPr>
              <a:t>Cece Petruconis</a:t>
            </a:r>
            <a:r>
              <a:rPr lang="en-US" sz="1600" dirty="0">
                <a:solidFill>
                  <a:schemeClr val="tx1"/>
                </a:solidFill>
                <a:latin typeface="Proxima Nova"/>
                <a:ea typeface="Proxima Nova"/>
                <a:cs typeface="Proxima Nova"/>
                <a:sym typeface="Proxima Nova"/>
              </a:rPr>
              <a:t>: </a:t>
            </a:r>
            <a:r>
              <a:rPr lang="en-US" sz="1600" dirty="0">
                <a:solidFill>
                  <a:schemeClr val="tx1"/>
                </a:solidFill>
                <a:latin typeface="Proxima Nova"/>
                <a:ea typeface="Proxima Nova"/>
                <a:cs typeface="Proxima Nova"/>
                <a:sym typeface="Proxima Nova"/>
                <a:hlinkClick r:id="rId7"/>
              </a:rPr>
              <a:t>cece.petruconis@pennmedicine.upenn.edu</a:t>
            </a:r>
            <a:endParaRPr lang="en-US" sz="1600" dirty="0">
              <a:solidFill>
                <a:schemeClr val="tx1"/>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7291</TotalTime>
  <Words>554</Words>
  <Application>Microsoft Office PowerPoint</Application>
  <PresentationFormat>Widescreen</PresentationFormat>
  <Paragraphs>49</Paragraphs>
  <Slides>5</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vt:i4>
      </vt:variant>
    </vt:vector>
  </HeadingPairs>
  <TitlesOfParts>
    <vt:vector size="17" baseType="lpstr">
      <vt:lpstr>Amatic SC</vt:lpstr>
      <vt:lpstr>Aptos Display</vt:lpstr>
      <vt:lpstr>Arial</vt:lpstr>
      <vt:lpstr>Calibri</vt:lpstr>
      <vt:lpstr>Gill Sans MT</vt:lpstr>
      <vt:lpstr>Playfair Display</vt:lpstr>
      <vt:lpstr>Proxima Nova</vt:lpstr>
      <vt:lpstr>Source Code Pro</vt:lpstr>
      <vt:lpstr>Wingdings</vt:lpstr>
      <vt:lpstr>Wingdings 2</vt:lpstr>
      <vt:lpstr>Dividend</vt:lpstr>
      <vt:lpstr>Beach Day</vt:lpstr>
      <vt:lpstr>PowerPoint Presentation</vt:lpstr>
      <vt:lpstr>Who are we? Our Mission &amp; vision</vt:lpstr>
      <vt:lpstr>community outreach and partnerships PHARM4GOOD SERVES HIGHLY MOTIVATED HIGH SCHOOL STUDENTS FROM FIRST-GENERATION AND LOW-INCOME FAMILIES</vt:lpstr>
      <vt:lpstr>One-on-one Mentorship opportunities PHARM4GOOD SERVES HIGHLY MOTIVATED HIGH SCHOOL and Undergraduate STUDENTS FROM FIRST-GENERATION AND LOW-INCOME FAMILIES</vt:lpstr>
      <vt:lpstr>JOIN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Shin, Junyoung</dc:creator>
  <cp:lastModifiedBy>Simpson, Yolanda C</cp:lastModifiedBy>
  <cp:revision>35</cp:revision>
  <dcterms:created xsi:type="dcterms:W3CDTF">2023-08-10T21:08:02Z</dcterms:created>
  <dcterms:modified xsi:type="dcterms:W3CDTF">2025-08-08T15:41:06Z</dcterms:modified>
</cp:coreProperties>
</file>