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939" r:id="rId2"/>
  </p:sldMasterIdLst>
  <p:notesMasterIdLst>
    <p:notesMasterId r:id="rId34"/>
  </p:notesMasterIdLst>
  <p:sldIdLst>
    <p:sldId id="312" r:id="rId3"/>
    <p:sldId id="324" r:id="rId4"/>
    <p:sldId id="325" r:id="rId5"/>
    <p:sldId id="329" r:id="rId6"/>
    <p:sldId id="326" r:id="rId7"/>
    <p:sldId id="337" r:id="rId8"/>
    <p:sldId id="320" r:id="rId9"/>
    <p:sldId id="311" r:id="rId10"/>
    <p:sldId id="316" r:id="rId11"/>
    <p:sldId id="328" r:id="rId12"/>
    <p:sldId id="338" r:id="rId13"/>
    <p:sldId id="323" r:id="rId14"/>
    <p:sldId id="334" r:id="rId15"/>
    <p:sldId id="339" r:id="rId16"/>
    <p:sldId id="318" r:id="rId17"/>
    <p:sldId id="319" r:id="rId18"/>
    <p:sldId id="340" r:id="rId19"/>
    <p:sldId id="341" r:id="rId20"/>
    <p:sldId id="342" r:id="rId21"/>
    <p:sldId id="276" r:id="rId22"/>
    <p:sldId id="288" r:id="rId23"/>
    <p:sldId id="331" r:id="rId24"/>
    <p:sldId id="262" r:id="rId25"/>
    <p:sldId id="343" r:id="rId26"/>
    <p:sldId id="297" r:id="rId27"/>
    <p:sldId id="292" r:id="rId28"/>
    <p:sldId id="299" r:id="rId29"/>
    <p:sldId id="273" r:id="rId30"/>
    <p:sldId id="265" r:id="rId31"/>
    <p:sldId id="270" r:id="rId32"/>
    <p:sldId id="327" r:id="rId3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400"/>
    <a:srgbClr val="770D00"/>
    <a:srgbClr val="941100"/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96"/>
    <p:restoredTop sz="95940"/>
  </p:normalViewPr>
  <p:slideViewPr>
    <p:cSldViewPr>
      <p:cViewPr varScale="1">
        <p:scale>
          <a:sx n="115" d="100"/>
          <a:sy n="115" d="100"/>
        </p:scale>
        <p:origin x="208" y="4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svg"/><Relationship Id="rId1" Type="http://schemas.openxmlformats.org/officeDocument/2006/relationships/image" Target="../media/image46.png"/><Relationship Id="rId6" Type="http://schemas.openxmlformats.org/officeDocument/2006/relationships/image" Target="../media/image51.svg"/><Relationship Id="rId5" Type="http://schemas.openxmlformats.org/officeDocument/2006/relationships/image" Target="../media/image50.png"/><Relationship Id="rId4" Type="http://schemas.openxmlformats.org/officeDocument/2006/relationships/image" Target="../media/image49.sv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sv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svg"/><Relationship Id="rId1" Type="http://schemas.openxmlformats.org/officeDocument/2006/relationships/image" Target="../media/image54.png"/><Relationship Id="rId6" Type="http://schemas.openxmlformats.org/officeDocument/2006/relationships/image" Target="../media/image59.svg"/><Relationship Id="rId5" Type="http://schemas.openxmlformats.org/officeDocument/2006/relationships/image" Target="../media/image58.png"/><Relationship Id="rId4" Type="http://schemas.openxmlformats.org/officeDocument/2006/relationships/image" Target="../media/image57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svg"/><Relationship Id="rId1" Type="http://schemas.openxmlformats.org/officeDocument/2006/relationships/image" Target="../media/image62.png"/><Relationship Id="rId6" Type="http://schemas.openxmlformats.org/officeDocument/2006/relationships/image" Target="../media/image67.svg"/><Relationship Id="rId5" Type="http://schemas.openxmlformats.org/officeDocument/2006/relationships/image" Target="../media/image66.png"/><Relationship Id="rId4" Type="http://schemas.openxmlformats.org/officeDocument/2006/relationships/image" Target="../media/image65.svg"/></Relationships>
</file>

<file path=ppt/diagrams/_rels/data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sv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svg"/><Relationship Id="rId2" Type="http://schemas.openxmlformats.org/officeDocument/2006/relationships/hyperlink" Target="http://lcweb.loc.gov/copyright/" TargetMode="External"/><Relationship Id="rId1" Type="http://schemas.openxmlformats.org/officeDocument/2006/relationships/hyperlink" Target="http://www.upenn.edu/computing/policy/aup.html" TargetMode="External"/><Relationship Id="rId6" Type="http://schemas.openxmlformats.org/officeDocument/2006/relationships/image" Target="../media/image71.sv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svg"/><Relationship Id="rId4" Type="http://schemas.openxmlformats.org/officeDocument/2006/relationships/image" Target="../media/image69.svg"/><Relationship Id="rId9" Type="http://schemas.openxmlformats.org/officeDocument/2006/relationships/image" Target="../media/image74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sv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5.sv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svg"/><Relationship Id="rId1" Type="http://schemas.openxmlformats.org/officeDocument/2006/relationships/image" Target="../media/image46.png"/><Relationship Id="rId6" Type="http://schemas.openxmlformats.org/officeDocument/2006/relationships/image" Target="../media/image51.svg"/><Relationship Id="rId5" Type="http://schemas.openxmlformats.org/officeDocument/2006/relationships/image" Target="../media/image50.png"/><Relationship Id="rId4" Type="http://schemas.openxmlformats.org/officeDocument/2006/relationships/image" Target="../media/image49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sv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svg"/><Relationship Id="rId1" Type="http://schemas.openxmlformats.org/officeDocument/2006/relationships/image" Target="../media/image54.png"/><Relationship Id="rId6" Type="http://schemas.openxmlformats.org/officeDocument/2006/relationships/image" Target="../media/image59.svg"/><Relationship Id="rId5" Type="http://schemas.openxmlformats.org/officeDocument/2006/relationships/image" Target="../media/image58.png"/><Relationship Id="rId4" Type="http://schemas.openxmlformats.org/officeDocument/2006/relationships/image" Target="../media/image57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svg"/><Relationship Id="rId1" Type="http://schemas.openxmlformats.org/officeDocument/2006/relationships/image" Target="../media/image62.png"/><Relationship Id="rId6" Type="http://schemas.openxmlformats.org/officeDocument/2006/relationships/image" Target="../media/image67.svg"/><Relationship Id="rId5" Type="http://schemas.openxmlformats.org/officeDocument/2006/relationships/image" Target="../media/image66.png"/><Relationship Id="rId4" Type="http://schemas.openxmlformats.org/officeDocument/2006/relationships/image" Target="../media/image65.svg"/></Relationships>
</file>

<file path=ppt/diagrams/_rels/drawing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70.png"/><Relationship Id="rId7" Type="http://schemas.openxmlformats.org/officeDocument/2006/relationships/hyperlink" Target="http://www.upenn.edu/computing/policy/aup.html" TargetMode="External"/><Relationship Id="rId12" Type="http://schemas.openxmlformats.org/officeDocument/2006/relationships/image" Target="../media/image77.svg"/><Relationship Id="rId2" Type="http://schemas.openxmlformats.org/officeDocument/2006/relationships/image" Target="../media/image69.svg"/><Relationship Id="rId1" Type="http://schemas.openxmlformats.org/officeDocument/2006/relationships/image" Target="../media/image68.png"/><Relationship Id="rId6" Type="http://schemas.openxmlformats.org/officeDocument/2006/relationships/image" Target="../media/image73.svg"/><Relationship Id="rId11" Type="http://schemas.openxmlformats.org/officeDocument/2006/relationships/image" Target="../media/image76.png"/><Relationship Id="rId5" Type="http://schemas.openxmlformats.org/officeDocument/2006/relationships/image" Target="../media/image72.png"/><Relationship Id="rId10" Type="http://schemas.openxmlformats.org/officeDocument/2006/relationships/hyperlink" Target="http://lcweb.loc.gov/copyright/" TargetMode="External"/><Relationship Id="rId4" Type="http://schemas.openxmlformats.org/officeDocument/2006/relationships/image" Target="../media/image71.svg"/><Relationship Id="rId9" Type="http://schemas.openxmlformats.org/officeDocument/2006/relationships/image" Target="../media/image7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4" Type="http://schemas.openxmlformats.org/officeDocument/2006/relationships/image" Target="../media/image20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sv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5.sv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518F2E-F17B-4C48-A485-DAC678FD1588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9CFD80E-EA55-4894-A535-1120F8A267CF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/>
            <a:t>Congratulations!</a:t>
          </a:r>
        </a:p>
      </dgm:t>
    </dgm:pt>
    <dgm:pt modelId="{2E24F183-B12C-4B86-8903-638478B548BF}" type="parTrans" cxnId="{204417FD-551C-40D4-880D-398E75C94749}">
      <dgm:prSet/>
      <dgm:spPr/>
      <dgm:t>
        <a:bodyPr/>
        <a:lstStyle/>
        <a:p>
          <a:endParaRPr lang="en-US"/>
        </a:p>
      </dgm:t>
    </dgm:pt>
    <dgm:pt modelId="{DC58B8B3-432D-450E-BA6A-7D7E18ED7937}" type="sibTrans" cxnId="{204417FD-551C-40D4-880D-398E75C94749}">
      <dgm:prSet/>
      <dgm:spPr/>
      <dgm:t>
        <a:bodyPr/>
        <a:lstStyle/>
        <a:p>
          <a:endParaRPr lang="en-US"/>
        </a:p>
      </dgm:t>
    </dgm:pt>
    <dgm:pt modelId="{83687878-041E-4130-A806-C971F661E68E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dirty="0"/>
            <a:t>Welcome to the next phase…</a:t>
          </a:r>
        </a:p>
      </dgm:t>
    </dgm:pt>
    <dgm:pt modelId="{73A33F0B-B1BD-4615-8B1C-F53CB35B1AC7}" type="parTrans" cxnId="{8C6D50AC-060B-4579-B7B5-5D406F8397ED}">
      <dgm:prSet/>
      <dgm:spPr/>
      <dgm:t>
        <a:bodyPr/>
        <a:lstStyle/>
        <a:p>
          <a:endParaRPr lang="en-US"/>
        </a:p>
      </dgm:t>
    </dgm:pt>
    <dgm:pt modelId="{AFF24786-C2AF-4986-8A28-B053072E2202}" type="sibTrans" cxnId="{8C6D50AC-060B-4579-B7B5-5D406F8397ED}">
      <dgm:prSet/>
      <dgm:spPr/>
      <dgm:t>
        <a:bodyPr/>
        <a:lstStyle/>
        <a:p>
          <a:endParaRPr lang="en-US"/>
        </a:p>
      </dgm:t>
    </dgm:pt>
    <dgm:pt modelId="{8D9F7661-0F5E-5F49-909C-161A97E2D441}" type="pres">
      <dgm:prSet presAssocID="{90518F2E-F17B-4C48-A485-DAC678FD1588}" presName="linear" presStyleCnt="0">
        <dgm:presLayoutVars>
          <dgm:animLvl val="lvl"/>
          <dgm:resizeHandles val="exact"/>
        </dgm:presLayoutVars>
      </dgm:prSet>
      <dgm:spPr/>
    </dgm:pt>
    <dgm:pt modelId="{CE8087A5-817D-CD46-AFBB-82952E753737}" type="pres">
      <dgm:prSet presAssocID="{39CFD80E-EA55-4894-A535-1120F8A267C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D63370D-FC8E-BC48-85F6-391CED82170F}" type="pres">
      <dgm:prSet presAssocID="{DC58B8B3-432D-450E-BA6A-7D7E18ED7937}" presName="spacer" presStyleCnt="0"/>
      <dgm:spPr/>
    </dgm:pt>
    <dgm:pt modelId="{38A754BF-0E25-3140-A5DC-BE7D7AD08D23}" type="pres">
      <dgm:prSet presAssocID="{83687878-041E-4130-A806-C971F661E68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B2F1051-8C01-3F49-BFB3-289ABAB46273}" type="presOf" srcId="{83687878-041E-4130-A806-C971F661E68E}" destId="{38A754BF-0E25-3140-A5DC-BE7D7AD08D23}" srcOrd="0" destOrd="0" presId="urn:microsoft.com/office/officeart/2005/8/layout/vList2"/>
    <dgm:cxn modelId="{ACAF1B8F-60A6-4941-B0B1-D8CDA3C38BA6}" type="presOf" srcId="{39CFD80E-EA55-4894-A535-1120F8A267CF}" destId="{CE8087A5-817D-CD46-AFBB-82952E753737}" srcOrd="0" destOrd="0" presId="urn:microsoft.com/office/officeart/2005/8/layout/vList2"/>
    <dgm:cxn modelId="{8C6D50AC-060B-4579-B7B5-5D406F8397ED}" srcId="{90518F2E-F17B-4C48-A485-DAC678FD1588}" destId="{83687878-041E-4130-A806-C971F661E68E}" srcOrd="1" destOrd="0" parTransId="{73A33F0B-B1BD-4615-8B1C-F53CB35B1AC7}" sibTransId="{AFF24786-C2AF-4986-8A28-B053072E2202}"/>
    <dgm:cxn modelId="{204417FD-551C-40D4-880D-398E75C94749}" srcId="{90518F2E-F17B-4C48-A485-DAC678FD1588}" destId="{39CFD80E-EA55-4894-A535-1120F8A267CF}" srcOrd="0" destOrd="0" parTransId="{2E24F183-B12C-4B86-8903-638478B548BF}" sibTransId="{DC58B8B3-432D-450E-BA6A-7D7E18ED7937}"/>
    <dgm:cxn modelId="{A34CCAFE-772A-DE40-8130-A04418523ED6}" type="presOf" srcId="{90518F2E-F17B-4C48-A485-DAC678FD1588}" destId="{8D9F7661-0F5E-5F49-909C-161A97E2D441}" srcOrd="0" destOrd="0" presId="urn:microsoft.com/office/officeart/2005/8/layout/vList2"/>
    <dgm:cxn modelId="{8C951FE6-C4FF-D040-9D42-1BB337D23924}" type="presParOf" srcId="{8D9F7661-0F5E-5F49-909C-161A97E2D441}" destId="{CE8087A5-817D-CD46-AFBB-82952E753737}" srcOrd="0" destOrd="0" presId="urn:microsoft.com/office/officeart/2005/8/layout/vList2"/>
    <dgm:cxn modelId="{796AF2F1-8436-ED4A-B6A0-244F3D704042}" type="presParOf" srcId="{8D9F7661-0F5E-5F49-909C-161A97E2D441}" destId="{4D63370D-FC8E-BC48-85F6-391CED82170F}" srcOrd="1" destOrd="0" presId="urn:microsoft.com/office/officeart/2005/8/layout/vList2"/>
    <dgm:cxn modelId="{A5854B28-84D7-CB48-A103-30297700660C}" type="presParOf" srcId="{8D9F7661-0F5E-5F49-909C-161A97E2D441}" destId="{38A754BF-0E25-3140-A5DC-BE7D7AD08D23}" srcOrd="2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B11414-1B74-4584-AF07-343D2F244447}" type="doc">
      <dgm:prSet loTypeId="urn:microsoft.com/office/officeart/2018/5/layout/IconLeafLabelList" loCatId="icon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C56D0F-6A61-4AE0-A0F6-60ED038B97D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Be Accountable</a:t>
          </a:r>
        </a:p>
      </dgm:t>
    </dgm:pt>
    <dgm:pt modelId="{4B49E3E3-2875-4D97-AC5D-9ACAEFE3E350}" type="parTrans" cxnId="{C1916C21-8C00-4813-8471-1F1422D266FC}">
      <dgm:prSet/>
      <dgm:spPr/>
      <dgm:t>
        <a:bodyPr/>
        <a:lstStyle/>
        <a:p>
          <a:endParaRPr lang="en-US"/>
        </a:p>
      </dgm:t>
    </dgm:pt>
    <dgm:pt modelId="{B6C0E40C-70C0-430E-8FE8-3C90D456A97F}" type="sibTrans" cxnId="{C1916C21-8C00-4813-8471-1F1422D266FC}">
      <dgm:prSet/>
      <dgm:spPr/>
      <dgm:t>
        <a:bodyPr/>
        <a:lstStyle/>
        <a:p>
          <a:endParaRPr lang="en-US"/>
        </a:p>
      </dgm:t>
    </dgm:pt>
    <dgm:pt modelId="{ECA0D97F-5E4E-466F-A492-797DFCBEBC9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Be supportive</a:t>
          </a:r>
        </a:p>
      </dgm:t>
    </dgm:pt>
    <dgm:pt modelId="{B28A91DA-089D-4B01-85FE-337CD61B8CC3}" type="parTrans" cxnId="{18114E26-D526-42FB-87CA-B0974067E834}">
      <dgm:prSet/>
      <dgm:spPr/>
      <dgm:t>
        <a:bodyPr/>
        <a:lstStyle/>
        <a:p>
          <a:endParaRPr lang="en-US"/>
        </a:p>
      </dgm:t>
    </dgm:pt>
    <dgm:pt modelId="{A74AFDA3-518E-44AF-BD9A-5FB066C989CC}" type="sibTrans" cxnId="{18114E26-D526-42FB-87CA-B0974067E834}">
      <dgm:prSet/>
      <dgm:spPr/>
      <dgm:t>
        <a:bodyPr/>
        <a:lstStyle/>
        <a:p>
          <a:endParaRPr lang="en-US"/>
        </a:p>
      </dgm:t>
    </dgm:pt>
    <dgm:pt modelId="{562F4830-D2B2-41FE-A54F-BA45C3BC50D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Promote civil communication</a:t>
          </a:r>
        </a:p>
      </dgm:t>
    </dgm:pt>
    <dgm:pt modelId="{D281A775-100B-44F9-8AC5-7A8B3A928955}" type="parTrans" cxnId="{D8886A96-6698-461F-97E8-9599C91F6913}">
      <dgm:prSet/>
      <dgm:spPr/>
      <dgm:t>
        <a:bodyPr/>
        <a:lstStyle/>
        <a:p>
          <a:endParaRPr lang="en-US"/>
        </a:p>
      </dgm:t>
    </dgm:pt>
    <dgm:pt modelId="{A496875E-366B-46BB-8D8C-EA02C26C53E6}" type="sibTrans" cxnId="{D8886A96-6698-461F-97E8-9599C91F6913}">
      <dgm:prSet/>
      <dgm:spPr/>
      <dgm:t>
        <a:bodyPr/>
        <a:lstStyle/>
        <a:p>
          <a:endParaRPr lang="en-US"/>
        </a:p>
      </dgm:t>
    </dgm:pt>
    <dgm:pt modelId="{3F9AE8AB-D34C-4A59-9737-E14FDBAD90C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Be Kind</a:t>
          </a:r>
        </a:p>
      </dgm:t>
    </dgm:pt>
    <dgm:pt modelId="{8E7119ED-43D6-4CEA-80D6-9441D7947339}" type="parTrans" cxnId="{26CE3BA1-8EDF-4E34-BEFD-3BE4D4799FF0}">
      <dgm:prSet/>
      <dgm:spPr/>
      <dgm:t>
        <a:bodyPr/>
        <a:lstStyle/>
        <a:p>
          <a:endParaRPr lang="en-US"/>
        </a:p>
      </dgm:t>
    </dgm:pt>
    <dgm:pt modelId="{1CFC4EE3-6828-4DF8-A7A2-394CBB45E6DA}" type="sibTrans" cxnId="{26CE3BA1-8EDF-4E34-BEFD-3BE4D4799FF0}">
      <dgm:prSet/>
      <dgm:spPr/>
      <dgm:t>
        <a:bodyPr/>
        <a:lstStyle/>
        <a:p>
          <a:endParaRPr lang="en-US"/>
        </a:p>
      </dgm:t>
    </dgm:pt>
    <dgm:pt modelId="{A1917166-24CE-4219-9D22-653149A70B3A}" type="pres">
      <dgm:prSet presAssocID="{48B11414-1B74-4584-AF07-343D2F244447}" presName="root" presStyleCnt="0">
        <dgm:presLayoutVars>
          <dgm:dir/>
          <dgm:resizeHandles val="exact"/>
        </dgm:presLayoutVars>
      </dgm:prSet>
      <dgm:spPr/>
    </dgm:pt>
    <dgm:pt modelId="{C9CCC891-CCBE-46EA-BB2F-07FE232D8061}" type="pres">
      <dgm:prSet presAssocID="{77C56D0F-6A61-4AE0-A0F6-60ED038B97D0}" presName="compNode" presStyleCnt="0"/>
      <dgm:spPr/>
    </dgm:pt>
    <dgm:pt modelId="{673A4502-9DF4-4B94-9258-F4CADB0C8BCA}" type="pres">
      <dgm:prSet presAssocID="{77C56D0F-6A61-4AE0-A0F6-60ED038B97D0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C0FCD3D-E271-4F71-8966-72CA86F4F18F}" type="pres">
      <dgm:prSet presAssocID="{77C56D0F-6A61-4AE0-A0F6-60ED038B97D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AC5DBBF-3C59-466C-8D9C-3968622F321D}" type="pres">
      <dgm:prSet presAssocID="{77C56D0F-6A61-4AE0-A0F6-60ED038B97D0}" presName="spaceRect" presStyleCnt="0"/>
      <dgm:spPr/>
    </dgm:pt>
    <dgm:pt modelId="{73DEA656-182D-48F9-96C2-8011963794C8}" type="pres">
      <dgm:prSet presAssocID="{77C56D0F-6A61-4AE0-A0F6-60ED038B97D0}" presName="textRect" presStyleLbl="revTx" presStyleIdx="0" presStyleCnt="4">
        <dgm:presLayoutVars>
          <dgm:chMax val="1"/>
          <dgm:chPref val="1"/>
        </dgm:presLayoutVars>
      </dgm:prSet>
      <dgm:spPr/>
    </dgm:pt>
    <dgm:pt modelId="{A0D6D038-F4DC-44ED-9660-3F8970C1934A}" type="pres">
      <dgm:prSet presAssocID="{B6C0E40C-70C0-430E-8FE8-3C90D456A97F}" presName="sibTrans" presStyleCnt="0"/>
      <dgm:spPr/>
    </dgm:pt>
    <dgm:pt modelId="{34408209-2CF9-44E7-A602-083B14EAB014}" type="pres">
      <dgm:prSet presAssocID="{ECA0D97F-5E4E-466F-A492-797DFCBEBC90}" presName="compNode" presStyleCnt="0"/>
      <dgm:spPr/>
    </dgm:pt>
    <dgm:pt modelId="{C6E29814-6056-4189-8E87-E94E86ECBE34}" type="pres">
      <dgm:prSet presAssocID="{ECA0D97F-5E4E-466F-A492-797DFCBEBC90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50FC262-4C1B-4F97-9BE1-FBA1175B156D}" type="pres">
      <dgm:prSet presAssocID="{ECA0D97F-5E4E-466F-A492-797DFCBEBC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hand with solid fill"/>
        </a:ext>
      </dgm:extLst>
    </dgm:pt>
    <dgm:pt modelId="{C43D791B-E59B-4BEB-8B75-B80BD32444F3}" type="pres">
      <dgm:prSet presAssocID="{ECA0D97F-5E4E-466F-A492-797DFCBEBC90}" presName="spaceRect" presStyleCnt="0"/>
      <dgm:spPr/>
    </dgm:pt>
    <dgm:pt modelId="{7C85B5B3-D093-4E8A-BDCC-08FF63A403BA}" type="pres">
      <dgm:prSet presAssocID="{ECA0D97F-5E4E-466F-A492-797DFCBEBC90}" presName="textRect" presStyleLbl="revTx" presStyleIdx="1" presStyleCnt="4">
        <dgm:presLayoutVars>
          <dgm:chMax val="1"/>
          <dgm:chPref val="1"/>
        </dgm:presLayoutVars>
      </dgm:prSet>
      <dgm:spPr/>
    </dgm:pt>
    <dgm:pt modelId="{7AB5A74E-A8F5-457F-BCE1-85EBF6FDDDED}" type="pres">
      <dgm:prSet presAssocID="{A74AFDA3-518E-44AF-BD9A-5FB066C989CC}" presName="sibTrans" presStyleCnt="0"/>
      <dgm:spPr/>
    </dgm:pt>
    <dgm:pt modelId="{9408CF97-9156-4FBB-8701-1A7851768A9E}" type="pres">
      <dgm:prSet presAssocID="{562F4830-D2B2-41FE-A54F-BA45C3BC50D9}" presName="compNode" presStyleCnt="0"/>
      <dgm:spPr/>
    </dgm:pt>
    <dgm:pt modelId="{3BCAD7A9-6874-403D-B0AB-A85B2F718CD4}" type="pres">
      <dgm:prSet presAssocID="{562F4830-D2B2-41FE-A54F-BA45C3BC50D9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BED255E3-E503-44FE-B0F1-BB9D9D82EE9B}" type="pres">
      <dgm:prSet presAssocID="{562F4830-D2B2-41FE-A54F-BA45C3BC50D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3780B5AE-D4F8-4CBE-A602-C91ACA71E8EA}" type="pres">
      <dgm:prSet presAssocID="{562F4830-D2B2-41FE-A54F-BA45C3BC50D9}" presName="spaceRect" presStyleCnt="0"/>
      <dgm:spPr/>
    </dgm:pt>
    <dgm:pt modelId="{046B22D9-E520-4711-8783-2287458A773E}" type="pres">
      <dgm:prSet presAssocID="{562F4830-D2B2-41FE-A54F-BA45C3BC50D9}" presName="textRect" presStyleLbl="revTx" presStyleIdx="2" presStyleCnt="4">
        <dgm:presLayoutVars>
          <dgm:chMax val="1"/>
          <dgm:chPref val="1"/>
        </dgm:presLayoutVars>
      </dgm:prSet>
      <dgm:spPr/>
    </dgm:pt>
    <dgm:pt modelId="{63D4902B-33CA-4E12-8912-EAE40FBE8A2D}" type="pres">
      <dgm:prSet presAssocID="{A496875E-366B-46BB-8D8C-EA02C26C53E6}" presName="sibTrans" presStyleCnt="0"/>
      <dgm:spPr/>
    </dgm:pt>
    <dgm:pt modelId="{E5AA4562-D5A4-4ACB-B3CE-24A8745478EB}" type="pres">
      <dgm:prSet presAssocID="{3F9AE8AB-D34C-4A59-9737-E14FDBAD90C9}" presName="compNode" presStyleCnt="0"/>
      <dgm:spPr/>
    </dgm:pt>
    <dgm:pt modelId="{6682742E-5AC8-4B5A-BB41-20721AAD4638}" type="pres">
      <dgm:prSet presAssocID="{3F9AE8AB-D34C-4A59-9737-E14FDBAD90C9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EA31567-0071-4931-85EB-DF373752EB9A}" type="pres">
      <dgm:prSet presAssocID="{3F9AE8AB-D34C-4A59-9737-E14FDBAD90C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BFAE56B4-ACDC-4DC2-BA96-D0E23C968754}" type="pres">
      <dgm:prSet presAssocID="{3F9AE8AB-D34C-4A59-9737-E14FDBAD90C9}" presName="spaceRect" presStyleCnt="0"/>
      <dgm:spPr/>
    </dgm:pt>
    <dgm:pt modelId="{670970F4-03D1-4033-B5F2-D437D51C34F2}" type="pres">
      <dgm:prSet presAssocID="{3F9AE8AB-D34C-4A59-9737-E14FDBAD90C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1916C21-8C00-4813-8471-1F1422D266FC}" srcId="{48B11414-1B74-4584-AF07-343D2F244447}" destId="{77C56D0F-6A61-4AE0-A0F6-60ED038B97D0}" srcOrd="0" destOrd="0" parTransId="{4B49E3E3-2875-4D97-AC5D-9ACAEFE3E350}" sibTransId="{B6C0E40C-70C0-430E-8FE8-3C90D456A97F}"/>
    <dgm:cxn modelId="{18114E26-D526-42FB-87CA-B0974067E834}" srcId="{48B11414-1B74-4584-AF07-343D2F244447}" destId="{ECA0D97F-5E4E-466F-A492-797DFCBEBC90}" srcOrd="1" destOrd="0" parTransId="{B28A91DA-089D-4B01-85FE-337CD61B8CC3}" sibTransId="{A74AFDA3-518E-44AF-BD9A-5FB066C989CC}"/>
    <dgm:cxn modelId="{747DFE36-38F9-480C-8C1B-EBB559F7B0F0}" type="presOf" srcId="{562F4830-D2B2-41FE-A54F-BA45C3BC50D9}" destId="{046B22D9-E520-4711-8783-2287458A773E}" srcOrd="0" destOrd="0" presId="urn:microsoft.com/office/officeart/2018/5/layout/IconLeafLabelList"/>
    <dgm:cxn modelId="{309C2059-68B9-416D-BC3C-E31773F990E8}" type="presOf" srcId="{48B11414-1B74-4584-AF07-343D2F244447}" destId="{A1917166-24CE-4219-9D22-653149A70B3A}" srcOrd="0" destOrd="0" presId="urn:microsoft.com/office/officeart/2018/5/layout/IconLeafLabelList"/>
    <dgm:cxn modelId="{C7D8F878-AF9E-4C55-B607-2D4C1DEDE304}" type="presOf" srcId="{ECA0D97F-5E4E-466F-A492-797DFCBEBC90}" destId="{7C85B5B3-D093-4E8A-BDCC-08FF63A403BA}" srcOrd="0" destOrd="0" presId="urn:microsoft.com/office/officeart/2018/5/layout/IconLeafLabelList"/>
    <dgm:cxn modelId="{D8886A96-6698-461F-97E8-9599C91F6913}" srcId="{48B11414-1B74-4584-AF07-343D2F244447}" destId="{562F4830-D2B2-41FE-A54F-BA45C3BC50D9}" srcOrd="2" destOrd="0" parTransId="{D281A775-100B-44F9-8AC5-7A8B3A928955}" sibTransId="{A496875E-366B-46BB-8D8C-EA02C26C53E6}"/>
    <dgm:cxn modelId="{26CE3BA1-8EDF-4E34-BEFD-3BE4D4799FF0}" srcId="{48B11414-1B74-4584-AF07-343D2F244447}" destId="{3F9AE8AB-D34C-4A59-9737-E14FDBAD90C9}" srcOrd="3" destOrd="0" parTransId="{8E7119ED-43D6-4CEA-80D6-9441D7947339}" sibTransId="{1CFC4EE3-6828-4DF8-A7A2-394CBB45E6DA}"/>
    <dgm:cxn modelId="{400C2CB3-58DD-4E2C-AB13-77E9B7F4A6A0}" type="presOf" srcId="{77C56D0F-6A61-4AE0-A0F6-60ED038B97D0}" destId="{73DEA656-182D-48F9-96C2-8011963794C8}" srcOrd="0" destOrd="0" presId="urn:microsoft.com/office/officeart/2018/5/layout/IconLeafLabelList"/>
    <dgm:cxn modelId="{3D3E61D9-7042-4FD0-8B8D-73D546E0F6D2}" type="presOf" srcId="{3F9AE8AB-D34C-4A59-9737-E14FDBAD90C9}" destId="{670970F4-03D1-4033-B5F2-D437D51C34F2}" srcOrd="0" destOrd="0" presId="urn:microsoft.com/office/officeart/2018/5/layout/IconLeafLabelList"/>
    <dgm:cxn modelId="{EEF27EFE-7BAB-4E34-9830-A66AC8C8F091}" type="presParOf" srcId="{A1917166-24CE-4219-9D22-653149A70B3A}" destId="{C9CCC891-CCBE-46EA-BB2F-07FE232D8061}" srcOrd="0" destOrd="0" presId="urn:microsoft.com/office/officeart/2018/5/layout/IconLeafLabelList"/>
    <dgm:cxn modelId="{37DB5D8A-5261-4788-BC49-DE4D0CFE8B47}" type="presParOf" srcId="{C9CCC891-CCBE-46EA-BB2F-07FE232D8061}" destId="{673A4502-9DF4-4B94-9258-F4CADB0C8BCA}" srcOrd="0" destOrd="0" presId="urn:microsoft.com/office/officeart/2018/5/layout/IconLeafLabelList"/>
    <dgm:cxn modelId="{6A2935F5-C13C-4807-AA74-9810D12EA367}" type="presParOf" srcId="{C9CCC891-CCBE-46EA-BB2F-07FE232D8061}" destId="{FC0FCD3D-E271-4F71-8966-72CA86F4F18F}" srcOrd="1" destOrd="0" presId="urn:microsoft.com/office/officeart/2018/5/layout/IconLeafLabelList"/>
    <dgm:cxn modelId="{51EE6278-6839-4570-9705-29C45F00340D}" type="presParOf" srcId="{C9CCC891-CCBE-46EA-BB2F-07FE232D8061}" destId="{CAC5DBBF-3C59-466C-8D9C-3968622F321D}" srcOrd="2" destOrd="0" presId="urn:microsoft.com/office/officeart/2018/5/layout/IconLeafLabelList"/>
    <dgm:cxn modelId="{194C284B-FE1D-4B19-91C3-9B69FC0B9DB4}" type="presParOf" srcId="{C9CCC891-CCBE-46EA-BB2F-07FE232D8061}" destId="{73DEA656-182D-48F9-96C2-8011963794C8}" srcOrd="3" destOrd="0" presId="urn:microsoft.com/office/officeart/2018/5/layout/IconLeafLabelList"/>
    <dgm:cxn modelId="{AA5D6FE6-5487-4E3B-BA13-4CF4E083D320}" type="presParOf" srcId="{A1917166-24CE-4219-9D22-653149A70B3A}" destId="{A0D6D038-F4DC-44ED-9660-3F8970C1934A}" srcOrd="1" destOrd="0" presId="urn:microsoft.com/office/officeart/2018/5/layout/IconLeafLabelList"/>
    <dgm:cxn modelId="{A13B3B94-9A87-4B14-8123-AA7EE5365569}" type="presParOf" srcId="{A1917166-24CE-4219-9D22-653149A70B3A}" destId="{34408209-2CF9-44E7-A602-083B14EAB014}" srcOrd="2" destOrd="0" presId="urn:microsoft.com/office/officeart/2018/5/layout/IconLeafLabelList"/>
    <dgm:cxn modelId="{29416313-8411-450D-A790-C688BF7B6E05}" type="presParOf" srcId="{34408209-2CF9-44E7-A602-083B14EAB014}" destId="{C6E29814-6056-4189-8E87-E94E86ECBE34}" srcOrd="0" destOrd="0" presId="urn:microsoft.com/office/officeart/2018/5/layout/IconLeafLabelList"/>
    <dgm:cxn modelId="{3475699A-5572-4350-B620-E133AD313AC2}" type="presParOf" srcId="{34408209-2CF9-44E7-A602-083B14EAB014}" destId="{050FC262-4C1B-4F97-9BE1-FBA1175B156D}" srcOrd="1" destOrd="0" presId="urn:microsoft.com/office/officeart/2018/5/layout/IconLeafLabelList"/>
    <dgm:cxn modelId="{E2C54C7C-A501-42CC-8EAF-1031E32DCDEC}" type="presParOf" srcId="{34408209-2CF9-44E7-A602-083B14EAB014}" destId="{C43D791B-E59B-4BEB-8B75-B80BD32444F3}" srcOrd="2" destOrd="0" presId="urn:microsoft.com/office/officeart/2018/5/layout/IconLeafLabelList"/>
    <dgm:cxn modelId="{AF2652B8-3C35-4EFF-9544-806891B1CEDC}" type="presParOf" srcId="{34408209-2CF9-44E7-A602-083B14EAB014}" destId="{7C85B5B3-D093-4E8A-BDCC-08FF63A403BA}" srcOrd="3" destOrd="0" presId="urn:microsoft.com/office/officeart/2018/5/layout/IconLeafLabelList"/>
    <dgm:cxn modelId="{4BA8D72A-EF99-4CEB-934B-BE6522A87F6B}" type="presParOf" srcId="{A1917166-24CE-4219-9D22-653149A70B3A}" destId="{7AB5A74E-A8F5-457F-BCE1-85EBF6FDDDED}" srcOrd="3" destOrd="0" presId="urn:microsoft.com/office/officeart/2018/5/layout/IconLeafLabelList"/>
    <dgm:cxn modelId="{60787C97-00B3-4467-AC28-B5503028126B}" type="presParOf" srcId="{A1917166-24CE-4219-9D22-653149A70B3A}" destId="{9408CF97-9156-4FBB-8701-1A7851768A9E}" srcOrd="4" destOrd="0" presId="urn:microsoft.com/office/officeart/2018/5/layout/IconLeafLabelList"/>
    <dgm:cxn modelId="{B012C13E-DE59-473C-9060-909053ADB369}" type="presParOf" srcId="{9408CF97-9156-4FBB-8701-1A7851768A9E}" destId="{3BCAD7A9-6874-403D-B0AB-A85B2F718CD4}" srcOrd="0" destOrd="0" presId="urn:microsoft.com/office/officeart/2018/5/layout/IconLeafLabelList"/>
    <dgm:cxn modelId="{58F56F3F-EA52-4BEE-9068-350D89684430}" type="presParOf" srcId="{9408CF97-9156-4FBB-8701-1A7851768A9E}" destId="{BED255E3-E503-44FE-B0F1-BB9D9D82EE9B}" srcOrd="1" destOrd="0" presId="urn:microsoft.com/office/officeart/2018/5/layout/IconLeafLabelList"/>
    <dgm:cxn modelId="{0A743B8E-1D11-4591-A041-E2E09EBCAA81}" type="presParOf" srcId="{9408CF97-9156-4FBB-8701-1A7851768A9E}" destId="{3780B5AE-D4F8-4CBE-A602-C91ACA71E8EA}" srcOrd="2" destOrd="0" presId="urn:microsoft.com/office/officeart/2018/5/layout/IconLeafLabelList"/>
    <dgm:cxn modelId="{DF6A378C-92B9-46C8-99EF-81CFE68663FF}" type="presParOf" srcId="{9408CF97-9156-4FBB-8701-1A7851768A9E}" destId="{046B22D9-E520-4711-8783-2287458A773E}" srcOrd="3" destOrd="0" presId="urn:microsoft.com/office/officeart/2018/5/layout/IconLeafLabelList"/>
    <dgm:cxn modelId="{EC3EE67E-1EBE-4DC1-84F0-5672A920FF25}" type="presParOf" srcId="{A1917166-24CE-4219-9D22-653149A70B3A}" destId="{63D4902B-33CA-4E12-8912-EAE40FBE8A2D}" srcOrd="5" destOrd="0" presId="urn:microsoft.com/office/officeart/2018/5/layout/IconLeafLabelList"/>
    <dgm:cxn modelId="{413AD63C-A4B1-4DA1-B970-B6BC1A778586}" type="presParOf" srcId="{A1917166-24CE-4219-9D22-653149A70B3A}" destId="{E5AA4562-D5A4-4ACB-B3CE-24A8745478EB}" srcOrd="6" destOrd="0" presId="urn:microsoft.com/office/officeart/2018/5/layout/IconLeafLabelList"/>
    <dgm:cxn modelId="{8EEB5208-9793-4533-854C-D3CA47D70A19}" type="presParOf" srcId="{E5AA4562-D5A4-4ACB-B3CE-24A8745478EB}" destId="{6682742E-5AC8-4B5A-BB41-20721AAD4638}" srcOrd="0" destOrd="0" presId="urn:microsoft.com/office/officeart/2018/5/layout/IconLeafLabelList"/>
    <dgm:cxn modelId="{3F805724-84BD-4083-8465-FB4B0BA45532}" type="presParOf" srcId="{E5AA4562-D5A4-4ACB-B3CE-24A8745478EB}" destId="{3EA31567-0071-4931-85EB-DF373752EB9A}" srcOrd="1" destOrd="0" presId="urn:microsoft.com/office/officeart/2018/5/layout/IconLeafLabelList"/>
    <dgm:cxn modelId="{13412810-0C34-43DC-B6F3-3281DFCB9F6A}" type="presParOf" srcId="{E5AA4562-D5A4-4ACB-B3CE-24A8745478EB}" destId="{BFAE56B4-ACDC-4DC2-BA96-D0E23C968754}" srcOrd="2" destOrd="0" presId="urn:microsoft.com/office/officeart/2018/5/layout/IconLeafLabelList"/>
    <dgm:cxn modelId="{00C1C92F-09EB-4E40-A1A1-15F1F39F161E}" type="presParOf" srcId="{E5AA4562-D5A4-4ACB-B3CE-24A8745478EB}" destId="{670970F4-03D1-4033-B5F2-D437D51C34F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BF0ED04-FD2F-478E-AD45-DC48407A90B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DEA067-BD0E-46B7-A240-33526DE226B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i="1" dirty="0"/>
            <a:t>Expectations of Students in BGS  handout*</a:t>
          </a:r>
          <a:endParaRPr lang="en-US" sz="2400" dirty="0"/>
        </a:p>
      </dgm:t>
    </dgm:pt>
    <dgm:pt modelId="{A0B121FF-61C2-4EF5-B019-6DE2AB61CE4B}" type="parTrans" cxnId="{8A99B85B-0F81-47CC-81DA-68FFEFF61070}">
      <dgm:prSet/>
      <dgm:spPr/>
      <dgm:t>
        <a:bodyPr/>
        <a:lstStyle/>
        <a:p>
          <a:endParaRPr lang="en-US" sz="2400"/>
        </a:p>
      </dgm:t>
    </dgm:pt>
    <dgm:pt modelId="{3E8DE9C5-568D-4355-816E-F06FD5698BD2}" type="sibTrans" cxnId="{8A99B85B-0F81-47CC-81DA-68FFEFF61070}">
      <dgm:prSet/>
      <dgm:spPr/>
      <dgm:t>
        <a:bodyPr/>
        <a:lstStyle/>
        <a:p>
          <a:endParaRPr lang="en-US" sz="2400"/>
        </a:p>
      </dgm:t>
    </dgm:pt>
    <dgm:pt modelId="{12140233-59EB-4D9B-94E3-DD3A347FC3E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i="1" dirty="0"/>
            <a:t>Patent and Tangible Research Property Policies &amp; Procedures Participation Agreement-online</a:t>
          </a:r>
          <a:endParaRPr lang="en-US" sz="2400" dirty="0"/>
        </a:p>
      </dgm:t>
    </dgm:pt>
    <dgm:pt modelId="{FF4D3DB1-E6CC-48AB-B513-EF0102F0B517}" type="parTrans" cxnId="{F3B5BF9C-045D-4078-A50D-6D1E82D99486}">
      <dgm:prSet/>
      <dgm:spPr/>
      <dgm:t>
        <a:bodyPr/>
        <a:lstStyle/>
        <a:p>
          <a:endParaRPr lang="en-US" sz="2400"/>
        </a:p>
      </dgm:t>
    </dgm:pt>
    <dgm:pt modelId="{FEF91FED-2A7B-438E-97E0-9DB8EC669752}" type="sibTrans" cxnId="{F3B5BF9C-045D-4078-A50D-6D1E82D99486}">
      <dgm:prSet/>
      <dgm:spPr/>
      <dgm:t>
        <a:bodyPr/>
        <a:lstStyle/>
        <a:p>
          <a:endParaRPr lang="en-US" sz="2400"/>
        </a:p>
      </dgm:t>
    </dgm:pt>
    <dgm:pt modelId="{20D9E75B-8670-43E6-83CF-8F68E70F8F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*Please Read, Sign, and Return to Kyle</a:t>
          </a:r>
        </a:p>
      </dgm:t>
    </dgm:pt>
    <dgm:pt modelId="{887978D5-FFD7-46CE-B278-B99D8A35A4CC}" type="parTrans" cxnId="{DF2CDD70-42ED-441B-8F28-7FA6A1AA19E3}">
      <dgm:prSet/>
      <dgm:spPr/>
      <dgm:t>
        <a:bodyPr/>
        <a:lstStyle/>
        <a:p>
          <a:endParaRPr lang="en-US" sz="2400"/>
        </a:p>
      </dgm:t>
    </dgm:pt>
    <dgm:pt modelId="{02CD784F-91A0-45FC-B96A-C711EA88F250}" type="sibTrans" cxnId="{DF2CDD70-42ED-441B-8F28-7FA6A1AA19E3}">
      <dgm:prSet/>
      <dgm:spPr/>
      <dgm:t>
        <a:bodyPr/>
        <a:lstStyle/>
        <a:p>
          <a:endParaRPr lang="en-US" sz="2400"/>
        </a:p>
      </dgm:t>
    </dgm:pt>
    <dgm:pt modelId="{56517A68-4980-FD44-9CBB-00343A4A3AD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Thank you. </a:t>
          </a:r>
        </a:p>
      </dgm:t>
    </dgm:pt>
    <dgm:pt modelId="{F3833CAE-2045-D846-B09E-1F1CD8E4ABD5}" type="parTrans" cxnId="{BE7FF4B3-394C-9D40-AA01-924BCBB900AA}">
      <dgm:prSet/>
      <dgm:spPr/>
      <dgm:t>
        <a:bodyPr/>
        <a:lstStyle/>
        <a:p>
          <a:endParaRPr lang="en-US" sz="2400"/>
        </a:p>
      </dgm:t>
    </dgm:pt>
    <dgm:pt modelId="{9839D12A-66B1-D347-BF40-E87C4FF6E48A}" type="sibTrans" cxnId="{BE7FF4B3-394C-9D40-AA01-924BCBB900AA}">
      <dgm:prSet/>
      <dgm:spPr/>
      <dgm:t>
        <a:bodyPr/>
        <a:lstStyle/>
        <a:p>
          <a:endParaRPr lang="en-US" sz="2400"/>
        </a:p>
      </dgm:t>
    </dgm:pt>
    <dgm:pt modelId="{48931A40-3CC5-455C-B362-5067C37AC466}" type="pres">
      <dgm:prSet presAssocID="{5BF0ED04-FD2F-478E-AD45-DC48407A90BF}" presName="root" presStyleCnt="0">
        <dgm:presLayoutVars>
          <dgm:dir/>
          <dgm:resizeHandles val="exact"/>
        </dgm:presLayoutVars>
      </dgm:prSet>
      <dgm:spPr/>
    </dgm:pt>
    <dgm:pt modelId="{53B71C76-DF1B-4C6F-9DD6-4C37DF0BEC72}" type="pres">
      <dgm:prSet presAssocID="{9CDEA067-BD0E-46B7-A240-33526DE226B3}" presName="compNode" presStyleCnt="0"/>
      <dgm:spPr/>
    </dgm:pt>
    <dgm:pt modelId="{9227FF6E-9BEF-4735-9C85-D0AA6BF17F36}" type="pres">
      <dgm:prSet presAssocID="{9CDEA067-BD0E-46B7-A240-33526DE226B3}" presName="bgRect" presStyleLbl="bgShp" presStyleIdx="0" presStyleCnt="4"/>
      <dgm:spPr/>
    </dgm:pt>
    <dgm:pt modelId="{1E3FB4FF-FBD6-4CDA-945A-1F87775CF01B}" type="pres">
      <dgm:prSet presAssocID="{9CDEA067-BD0E-46B7-A240-33526DE226B3}" presName="iconRect" presStyleLbl="node1" presStyleIdx="0" presStyleCnt="4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5A13EC4-AF01-49F7-A97F-7A3F1D58EE88}" type="pres">
      <dgm:prSet presAssocID="{9CDEA067-BD0E-46B7-A240-33526DE226B3}" presName="spaceRect" presStyleCnt="0"/>
      <dgm:spPr/>
    </dgm:pt>
    <dgm:pt modelId="{5095EE79-A820-4BBF-973D-6815D6C21688}" type="pres">
      <dgm:prSet presAssocID="{9CDEA067-BD0E-46B7-A240-33526DE226B3}" presName="parTx" presStyleLbl="revTx" presStyleIdx="0" presStyleCnt="4">
        <dgm:presLayoutVars>
          <dgm:chMax val="0"/>
          <dgm:chPref val="0"/>
        </dgm:presLayoutVars>
      </dgm:prSet>
      <dgm:spPr/>
    </dgm:pt>
    <dgm:pt modelId="{D6554284-3841-4382-8066-A3174AABA1D5}" type="pres">
      <dgm:prSet presAssocID="{3E8DE9C5-568D-4355-816E-F06FD5698BD2}" presName="sibTrans" presStyleCnt="0"/>
      <dgm:spPr/>
    </dgm:pt>
    <dgm:pt modelId="{E2C04E29-8A70-4455-B384-9CA7E70E09EE}" type="pres">
      <dgm:prSet presAssocID="{12140233-59EB-4D9B-94E3-DD3A347FC3E2}" presName="compNode" presStyleCnt="0"/>
      <dgm:spPr/>
    </dgm:pt>
    <dgm:pt modelId="{2B6CD321-CF0B-4266-855D-EE24743D0BE6}" type="pres">
      <dgm:prSet presAssocID="{12140233-59EB-4D9B-94E3-DD3A347FC3E2}" presName="bgRect" presStyleLbl="bgShp" presStyleIdx="1" presStyleCnt="4"/>
      <dgm:spPr/>
    </dgm:pt>
    <dgm:pt modelId="{77AED15F-CE92-4F11-B5C7-213233F6C543}" type="pres">
      <dgm:prSet presAssocID="{12140233-59EB-4D9B-94E3-DD3A347FC3E2}" presName="iconRect" presStyleLbl="node1" presStyleIdx="1" presStyleCnt="4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B6034D0C-9AE8-4A5A-8011-D28E6F18AC9D}" type="pres">
      <dgm:prSet presAssocID="{12140233-59EB-4D9B-94E3-DD3A347FC3E2}" presName="spaceRect" presStyleCnt="0"/>
      <dgm:spPr/>
    </dgm:pt>
    <dgm:pt modelId="{46CD4689-CB5B-4207-B7DD-64EDE6D6C080}" type="pres">
      <dgm:prSet presAssocID="{12140233-59EB-4D9B-94E3-DD3A347FC3E2}" presName="parTx" presStyleLbl="revTx" presStyleIdx="1" presStyleCnt="4">
        <dgm:presLayoutVars>
          <dgm:chMax val="0"/>
          <dgm:chPref val="0"/>
        </dgm:presLayoutVars>
      </dgm:prSet>
      <dgm:spPr/>
    </dgm:pt>
    <dgm:pt modelId="{0A275906-AB5E-411A-9710-6C852EACAD10}" type="pres">
      <dgm:prSet presAssocID="{FEF91FED-2A7B-438E-97E0-9DB8EC669752}" presName="sibTrans" presStyleCnt="0"/>
      <dgm:spPr/>
    </dgm:pt>
    <dgm:pt modelId="{D44D1BA7-BCC5-4957-95F0-A0BA963BF6F9}" type="pres">
      <dgm:prSet presAssocID="{20D9E75B-8670-43E6-83CF-8F68E70F8FC8}" presName="compNode" presStyleCnt="0"/>
      <dgm:spPr/>
    </dgm:pt>
    <dgm:pt modelId="{A6E5413D-8134-4435-BD49-1911F100D39E}" type="pres">
      <dgm:prSet presAssocID="{20D9E75B-8670-43E6-83CF-8F68E70F8FC8}" presName="bgRect" presStyleLbl="bgShp" presStyleIdx="2" presStyleCnt="4"/>
      <dgm:spPr/>
    </dgm:pt>
    <dgm:pt modelId="{0461E452-7ABF-4B2A-BD92-C2FECDB735F3}" type="pres">
      <dgm:prSet presAssocID="{20D9E75B-8670-43E6-83CF-8F68E70F8FC8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13C4E68-D336-4596-9D24-CAADED4F0A26}" type="pres">
      <dgm:prSet presAssocID="{20D9E75B-8670-43E6-83CF-8F68E70F8FC8}" presName="spaceRect" presStyleCnt="0"/>
      <dgm:spPr/>
    </dgm:pt>
    <dgm:pt modelId="{66BD7947-A60A-4A89-BCA4-C9AAE6904A3F}" type="pres">
      <dgm:prSet presAssocID="{20D9E75B-8670-43E6-83CF-8F68E70F8FC8}" presName="parTx" presStyleLbl="revTx" presStyleIdx="2" presStyleCnt="4">
        <dgm:presLayoutVars>
          <dgm:chMax val="0"/>
          <dgm:chPref val="0"/>
        </dgm:presLayoutVars>
      </dgm:prSet>
      <dgm:spPr/>
    </dgm:pt>
    <dgm:pt modelId="{9937D0A5-9AB7-C846-BA18-B9A593A5D545}" type="pres">
      <dgm:prSet presAssocID="{02CD784F-91A0-45FC-B96A-C711EA88F250}" presName="sibTrans" presStyleCnt="0"/>
      <dgm:spPr/>
    </dgm:pt>
    <dgm:pt modelId="{77D9FCBA-1E1D-1949-A389-717D8996BFBF}" type="pres">
      <dgm:prSet presAssocID="{56517A68-4980-FD44-9CBB-00343A4A3ADF}" presName="compNode" presStyleCnt="0"/>
      <dgm:spPr/>
    </dgm:pt>
    <dgm:pt modelId="{00F79386-667E-4D4D-97DD-7A6D8D938F12}" type="pres">
      <dgm:prSet presAssocID="{56517A68-4980-FD44-9CBB-00343A4A3ADF}" presName="bgRect" presStyleLbl="bgShp" presStyleIdx="3" presStyleCnt="4"/>
      <dgm:spPr/>
    </dgm:pt>
    <dgm:pt modelId="{DC8D3C39-B5FD-8240-A9CF-EA64EDE480C9}" type="pres">
      <dgm:prSet presAssocID="{56517A68-4980-FD44-9CBB-00343A4A3ADF}" presName="iconRect" presStyleLbl="node1" presStyleIdx="3" presStyleCnt="4"/>
      <dgm:spPr>
        <a:blipFill rotWithShape="1">
          <a:blip xmlns:r="http://schemas.openxmlformats.org/officeDocument/2006/relationships" r:embed="rId7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</dgm:pt>
    <dgm:pt modelId="{1D831F82-5712-EA4C-9A36-263E03754673}" type="pres">
      <dgm:prSet presAssocID="{56517A68-4980-FD44-9CBB-00343A4A3ADF}" presName="spaceRect" presStyleCnt="0"/>
      <dgm:spPr/>
    </dgm:pt>
    <dgm:pt modelId="{37B4546F-DFBF-4F43-8699-61CE6535E9D0}" type="pres">
      <dgm:prSet presAssocID="{56517A68-4980-FD44-9CBB-00343A4A3AD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B949A25-C49C-8B46-A04A-072232B98904}" type="presOf" srcId="{9CDEA067-BD0E-46B7-A240-33526DE226B3}" destId="{5095EE79-A820-4BBF-973D-6815D6C21688}" srcOrd="0" destOrd="0" presId="urn:microsoft.com/office/officeart/2018/2/layout/IconVerticalSolidList"/>
    <dgm:cxn modelId="{BDEF322C-627C-B149-BB91-3D1934CBE9CA}" type="presOf" srcId="{56517A68-4980-FD44-9CBB-00343A4A3ADF}" destId="{37B4546F-DFBF-4F43-8699-61CE6535E9D0}" srcOrd="0" destOrd="0" presId="urn:microsoft.com/office/officeart/2018/2/layout/IconVerticalSolidList"/>
    <dgm:cxn modelId="{7AF8E44F-5126-624F-88CF-A098EAB3FA7E}" type="presOf" srcId="{12140233-59EB-4D9B-94E3-DD3A347FC3E2}" destId="{46CD4689-CB5B-4207-B7DD-64EDE6D6C080}" srcOrd="0" destOrd="0" presId="urn:microsoft.com/office/officeart/2018/2/layout/IconVerticalSolidList"/>
    <dgm:cxn modelId="{8A99B85B-0F81-47CC-81DA-68FFEFF61070}" srcId="{5BF0ED04-FD2F-478E-AD45-DC48407A90BF}" destId="{9CDEA067-BD0E-46B7-A240-33526DE226B3}" srcOrd="0" destOrd="0" parTransId="{A0B121FF-61C2-4EF5-B019-6DE2AB61CE4B}" sibTransId="{3E8DE9C5-568D-4355-816E-F06FD5698BD2}"/>
    <dgm:cxn modelId="{DF2CDD70-42ED-441B-8F28-7FA6A1AA19E3}" srcId="{5BF0ED04-FD2F-478E-AD45-DC48407A90BF}" destId="{20D9E75B-8670-43E6-83CF-8F68E70F8FC8}" srcOrd="2" destOrd="0" parTransId="{887978D5-FFD7-46CE-B278-B99D8A35A4CC}" sibTransId="{02CD784F-91A0-45FC-B96A-C711EA88F250}"/>
    <dgm:cxn modelId="{2C48B391-B13B-BA45-B116-79E89434F659}" type="presOf" srcId="{5BF0ED04-FD2F-478E-AD45-DC48407A90BF}" destId="{48931A40-3CC5-455C-B362-5067C37AC466}" srcOrd="0" destOrd="0" presId="urn:microsoft.com/office/officeart/2018/2/layout/IconVerticalSolidList"/>
    <dgm:cxn modelId="{E593629B-F020-604E-ADFE-E49FAE99524C}" type="presOf" srcId="{20D9E75B-8670-43E6-83CF-8F68E70F8FC8}" destId="{66BD7947-A60A-4A89-BCA4-C9AAE6904A3F}" srcOrd="0" destOrd="0" presId="urn:microsoft.com/office/officeart/2018/2/layout/IconVerticalSolidList"/>
    <dgm:cxn modelId="{F3B5BF9C-045D-4078-A50D-6D1E82D99486}" srcId="{5BF0ED04-FD2F-478E-AD45-DC48407A90BF}" destId="{12140233-59EB-4D9B-94E3-DD3A347FC3E2}" srcOrd="1" destOrd="0" parTransId="{FF4D3DB1-E6CC-48AB-B513-EF0102F0B517}" sibTransId="{FEF91FED-2A7B-438E-97E0-9DB8EC669752}"/>
    <dgm:cxn modelId="{BE7FF4B3-394C-9D40-AA01-924BCBB900AA}" srcId="{5BF0ED04-FD2F-478E-AD45-DC48407A90BF}" destId="{56517A68-4980-FD44-9CBB-00343A4A3ADF}" srcOrd="3" destOrd="0" parTransId="{F3833CAE-2045-D846-B09E-1F1CD8E4ABD5}" sibTransId="{9839D12A-66B1-D347-BF40-E87C4FF6E48A}"/>
    <dgm:cxn modelId="{5C6563FA-1F01-574C-BD4B-6C3E826A38F3}" type="presParOf" srcId="{48931A40-3CC5-455C-B362-5067C37AC466}" destId="{53B71C76-DF1B-4C6F-9DD6-4C37DF0BEC72}" srcOrd="0" destOrd="0" presId="urn:microsoft.com/office/officeart/2018/2/layout/IconVerticalSolidList"/>
    <dgm:cxn modelId="{9FCADD15-1B4F-D54B-92F0-802CA8A0D404}" type="presParOf" srcId="{53B71C76-DF1B-4C6F-9DD6-4C37DF0BEC72}" destId="{9227FF6E-9BEF-4735-9C85-D0AA6BF17F36}" srcOrd="0" destOrd="0" presId="urn:microsoft.com/office/officeart/2018/2/layout/IconVerticalSolidList"/>
    <dgm:cxn modelId="{39B0FC63-5C4F-F342-B8A6-B18EEDB393B3}" type="presParOf" srcId="{53B71C76-DF1B-4C6F-9DD6-4C37DF0BEC72}" destId="{1E3FB4FF-FBD6-4CDA-945A-1F87775CF01B}" srcOrd="1" destOrd="0" presId="urn:microsoft.com/office/officeart/2018/2/layout/IconVerticalSolidList"/>
    <dgm:cxn modelId="{3AFD905E-6470-8545-8D4E-4AB9A5DB2D97}" type="presParOf" srcId="{53B71C76-DF1B-4C6F-9DD6-4C37DF0BEC72}" destId="{C5A13EC4-AF01-49F7-A97F-7A3F1D58EE88}" srcOrd="2" destOrd="0" presId="urn:microsoft.com/office/officeart/2018/2/layout/IconVerticalSolidList"/>
    <dgm:cxn modelId="{046E720A-C9EF-8B43-A89D-198A41C67014}" type="presParOf" srcId="{53B71C76-DF1B-4C6F-9DD6-4C37DF0BEC72}" destId="{5095EE79-A820-4BBF-973D-6815D6C21688}" srcOrd="3" destOrd="0" presId="urn:microsoft.com/office/officeart/2018/2/layout/IconVerticalSolidList"/>
    <dgm:cxn modelId="{D31388B4-499A-2E45-809B-2C5F1FB6EE61}" type="presParOf" srcId="{48931A40-3CC5-455C-B362-5067C37AC466}" destId="{D6554284-3841-4382-8066-A3174AABA1D5}" srcOrd="1" destOrd="0" presId="urn:microsoft.com/office/officeart/2018/2/layout/IconVerticalSolidList"/>
    <dgm:cxn modelId="{EF6B692F-1C17-084B-B1E5-48B1C854AD43}" type="presParOf" srcId="{48931A40-3CC5-455C-B362-5067C37AC466}" destId="{E2C04E29-8A70-4455-B384-9CA7E70E09EE}" srcOrd="2" destOrd="0" presId="urn:microsoft.com/office/officeart/2018/2/layout/IconVerticalSolidList"/>
    <dgm:cxn modelId="{55E28AAF-9C25-8A4D-88DE-4562963B8427}" type="presParOf" srcId="{E2C04E29-8A70-4455-B384-9CA7E70E09EE}" destId="{2B6CD321-CF0B-4266-855D-EE24743D0BE6}" srcOrd="0" destOrd="0" presId="urn:microsoft.com/office/officeart/2018/2/layout/IconVerticalSolidList"/>
    <dgm:cxn modelId="{822118DB-650E-C64E-94EF-6BE212306867}" type="presParOf" srcId="{E2C04E29-8A70-4455-B384-9CA7E70E09EE}" destId="{77AED15F-CE92-4F11-B5C7-213233F6C543}" srcOrd="1" destOrd="0" presId="urn:microsoft.com/office/officeart/2018/2/layout/IconVerticalSolidList"/>
    <dgm:cxn modelId="{2A5791D4-18EC-C74A-A89E-3E81AC63AA4F}" type="presParOf" srcId="{E2C04E29-8A70-4455-B384-9CA7E70E09EE}" destId="{B6034D0C-9AE8-4A5A-8011-D28E6F18AC9D}" srcOrd="2" destOrd="0" presId="urn:microsoft.com/office/officeart/2018/2/layout/IconVerticalSolidList"/>
    <dgm:cxn modelId="{CC6044D3-F078-FB4D-BC3B-5409354888DA}" type="presParOf" srcId="{E2C04E29-8A70-4455-B384-9CA7E70E09EE}" destId="{46CD4689-CB5B-4207-B7DD-64EDE6D6C080}" srcOrd="3" destOrd="0" presId="urn:microsoft.com/office/officeart/2018/2/layout/IconVerticalSolidList"/>
    <dgm:cxn modelId="{64138571-5997-BC4B-A316-911AC14C809C}" type="presParOf" srcId="{48931A40-3CC5-455C-B362-5067C37AC466}" destId="{0A275906-AB5E-411A-9710-6C852EACAD10}" srcOrd="3" destOrd="0" presId="urn:microsoft.com/office/officeart/2018/2/layout/IconVerticalSolidList"/>
    <dgm:cxn modelId="{9CD4C2D3-A7A9-CB4E-B6BA-7DE437E8B010}" type="presParOf" srcId="{48931A40-3CC5-455C-B362-5067C37AC466}" destId="{D44D1BA7-BCC5-4957-95F0-A0BA963BF6F9}" srcOrd="4" destOrd="0" presId="urn:microsoft.com/office/officeart/2018/2/layout/IconVerticalSolidList"/>
    <dgm:cxn modelId="{26BB4CAB-FCE1-EC4D-AC70-E44528771A93}" type="presParOf" srcId="{D44D1BA7-BCC5-4957-95F0-A0BA963BF6F9}" destId="{A6E5413D-8134-4435-BD49-1911F100D39E}" srcOrd="0" destOrd="0" presId="urn:microsoft.com/office/officeart/2018/2/layout/IconVerticalSolidList"/>
    <dgm:cxn modelId="{D8FA9C0F-1957-D54D-AA8C-86F72FDE20A8}" type="presParOf" srcId="{D44D1BA7-BCC5-4957-95F0-A0BA963BF6F9}" destId="{0461E452-7ABF-4B2A-BD92-C2FECDB735F3}" srcOrd="1" destOrd="0" presId="urn:microsoft.com/office/officeart/2018/2/layout/IconVerticalSolidList"/>
    <dgm:cxn modelId="{DFEC9CEC-AAD4-3549-9620-B693478B8E83}" type="presParOf" srcId="{D44D1BA7-BCC5-4957-95F0-A0BA963BF6F9}" destId="{713C4E68-D336-4596-9D24-CAADED4F0A26}" srcOrd="2" destOrd="0" presId="urn:microsoft.com/office/officeart/2018/2/layout/IconVerticalSolidList"/>
    <dgm:cxn modelId="{B0CFC5C3-D976-F44A-8985-2B8D3192A072}" type="presParOf" srcId="{D44D1BA7-BCC5-4957-95F0-A0BA963BF6F9}" destId="{66BD7947-A60A-4A89-BCA4-C9AAE6904A3F}" srcOrd="3" destOrd="0" presId="urn:microsoft.com/office/officeart/2018/2/layout/IconVerticalSolidList"/>
    <dgm:cxn modelId="{F7F4B6FB-82D7-E546-97F8-191EF79C15C2}" type="presParOf" srcId="{48931A40-3CC5-455C-B362-5067C37AC466}" destId="{9937D0A5-9AB7-C846-BA18-B9A593A5D545}" srcOrd="5" destOrd="0" presId="urn:microsoft.com/office/officeart/2018/2/layout/IconVerticalSolidList"/>
    <dgm:cxn modelId="{2BB840F6-55B3-CA45-B5D9-67E50D5772CF}" type="presParOf" srcId="{48931A40-3CC5-455C-B362-5067C37AC466}" destId="{77D9FCBA-1E1D-1949-A389-717D8996BFBF}" srcOrd="6" destOrd="0" presId="urn:microsoft.com/office/officeart/2018/2/layout/IconVerticalSolidList"/>
    <dgm:cxn modelId="{BCB43BF6-AFF2-3141-BE4C-29EE1C69FF76}" type="presParOf" srcId="{77D9FCBA-1E1D-1949-A389-717D8996BFBF}" destId="{00F79386-667E-4D4D-97DD-7A6D8D938F12}" srcOrd="0" destOrd="0" presId="urn:microsoft.com/office/officeart/2018/2/layout/IconVerticalSolidList"/>
    <dgm:cxn modelId="{A2248E36-5527-1C4E-A0FE-402CDF65A239}" type="presParOf" srcId="{77D9FCBA-1E1D-1949-A389-717D8996BFBF}" destId="{DC8D3C39-B5FD-8240-A9CF-EA64EDE480C9}" srcOrd="1" destOrd="0" presId="urn:microsoft.com/office/officeart/2018/2/layout/IconVerticalSolidList"/>
    <dgm:cxn modelId="{70B928FB-67A9-D54F-AAFA-8722C477D783}" type="presParOf" srcId="{77D9FCBA-1E1D-1949-A389-717D8996BFBF}" destId="{1D831F82-5712-EA4C-9A36-263E03754673}" srcOrd="2" destOrd="0" presId="urn:microsoft.com/office/officeart/2018/2/layout/IconVerticalSolidList"/>
    <dgm:cxn modelId="{A12D59A2-1CB9-A346-BAFF-1CB9C5E2968D}" type="presParOf" srcId="{77D9FCBA-1E1D-1949-A389-717D8996BFBF}" destId="{37B4546F-DFBF-4F43-8699-61CE6535E9D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AE6B21B-179D-49C5-8C4C-D5DF874FD190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FE1C6E0-5B02-4D85-AD28-B4A50C08F4F6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1" dirty="0"/>
            <a:t>Course evaluations are an important aspect of teaching and learning</a:t>
          </a:r>
          <a:endParaRPr lang="en-US" sz="2400" dirty="0"/>
        </a:p>
      </dgm:t>
    </dgm:pt>
    <dgm:pt modelId="{16FAEC10-B35F-4515-8728-31AB5BFA6F5A}" type="parTrans" cxnId="{E37836D0-217B-4B58-9743-7B2688254FF6}">
      <dgm:prSet/>
      <dgm:spPr/>
      <dgm:t>
        <a:bodyPr/>
        <a:lstStyle/>
        <a:p>
          <a:endParaRPr lang="en-US" sz="2400"/>
        </a:p>
      </dgm:t>
    </dgm:pt>
    <dgm:pt modelId="{2F637544-3E9E-4A2E-AEFD-7C35B22449AA}" type="sibTrans" cxnId="{E37836D0-217B-4B58-9743-7B2688254FF6}">
      <dgm:prSet/>
      <dgm:spPr/>
      <dgm:t>
        <a:bodyPr/>
        <a:lstStyle/>
        <a:p>
          <a:endParaRPr lang="en-US" sz="2400"/>
        </a:p>
      </dgm:t>
    </dgm:pt>
    <dgm:pt modelId="{6448E449-2D55-457B-9C37-7F859F72FF03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1" dirty="0"/>
            <a:t>Strengthen teaching</a:t>
          </a:r>
          <a:endParaRPr lang="en-US" sz="2400" dirty="0"/>
        </a:p>
      </dgm:t>
    </dgm:pt>
    <dgm:pt modelId="{5102CD6C-3107-4D03-9295-81EE243DB88C}" type="parTrans" cxnId="{A29E10D8-18FB-470B-9AF2-8BC94F233E6A}">
      <dgm:prSet/>
      <dgm:spPr/>
      <dgm:t>
        <a:bodyPr/>
        <a:lstStyle/>
        <a:p>
          <a:endParaRPr lang="en-US" sz="2400"/>
        </a:p>
      </dgm:t>
    </dgm:pt>
    <dgm:pt modelId="{F8540F2A-B114-4FBC-99D9-8113B0E2A2DB}" type="sibTrans" cxnId="{A29E10D8-18FB-470B-9AF2-8BC94F233E6A}">
      <dgm:prSet/>
      <dgm:spPr/>
      <dgm:t>
        <a:bodyPr/>
        <a:lstStyle/>
        <a:p>
          <a:endParaRPr lang="en-US" sz="2400"/>
        </a:p>
      </dgm:t>
    </dgm:pt>
    <dgm:pt modelId="{8104A56D-A604-49FA-B985-6AE87AE85FA9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2400" dirty="0"/>
        </a:p>
      </dgm:t>
    </dgm:pt>
    <dgm:pt modelId="{5CC8F8FA-E069-4635-BC1F-DFA816C18BF1}" type="parTrans" cxnId="{E8ABFC7F-23BE-433E-AE6D-31006E4E73D6}">
      <dgm:prSet/>
      <dgm:spPr/>
      <dgm:t>
        <a:bodyPr/>
        <a:lstStyle/>
        <a:p>
          <a:endParaRPr lang="en-US" sz="2400"/>
        </a:p>
      </dgm:t>
    </dgm:pt>
    <dgm:pt modelId="{1F147615-E1DF-47EB-8EEB-561080CC5AED}" type="sibTrans" cxnId="{E8ABFC7F-23BE-433E-AE6D-31006E4E73D6}">
      <dgm:prSet/>
      <dgm:spPr/>
      <dgm:t>
        <a:bodyPr/>
        <a:lstStyle/>
        <a:p>
          <a:endParaRPr lang="en-US" sz="2400"/>
        </a:p>
      </dgm:t>
    </dgm:pt>
    <dgm:pt modelId="{C0BD678D-2A3F-40E3-8F51-75836E6BC662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1"/>
            <a:t>Assess instruction</a:t>
          </a:r>
          <a:endParaRPr lang="en-US" sz="2400"/>
        </a:p>
      </dgm:t>
    </dgm:pt>
    <dgm:pt modelId="{5426A45F-2915-40D1-AD7B-47FAAD19B2DD}" type="parTrans" cxnId="{33A8461A-CD16-4DFB-BB00-EBFA7509F8E7}">
      <dgm:prSet/>
      <dgm:spPr/>
      <dgm:t>
        <a:bodyPr/>
        <a:lstStyle/>
        <a:p>
          <a:endParaRPr lang="en-US" sz="2400"/>
        </a:p>
      </dgm:t>
    </dgm:pt>
    <dgm:pt modelId="{E4BAD45C-5B20-4FFC-9DAA-607831F81D6B}" type="sibTrans" cxnId="{33A8461A-CD16-4DFB-BB00-EBFA7509F8E7}">
      <dgm:prSet/>
      <dgm:spPr/>
      <dgm:t>
        <a:bodyPr/>
        <a:lstStyle/>
        <a:p>
          <a:endParaRPr lang="en-US" sz="2400"/>
        </a:p>
      </dgm:t>
    </dgm:pt>
    <dgm:pt modelId="{47FDB3BB-2FA5-45C7-9707-503D362174A8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2400" dirty="0"/>
        </a:p>
      </dgm:t>
    </dgm:pt>
    <dgm:pt modelId="{AA277632-B3BE-499C-B33C-045B619B2914}" type="parTrans" cxnId="{E04E5D04-5666-42F7-AE35-F84AA60BE432}">
      <dgm:prSet/>
      <dgm:spPr/>
      <dgm:t>
        <a:bodyPr/>
        <a:lstStyle/>
        <a:p>
          <a:endParaRPr lang="en-US" sz="2400"/>
        </a:p>
      </dgm:t>
    </dgm:pt>
    <dgm:pt modelId="{E023FEE0-89BC-4419-8344-5A44DDAED9C0}" type="sibTrans" cxnId="{E04E5D04-5666-42F7-AE35-F84AA60BE432}">
      <dgm:prSet/>
      <dgm:spPr/>
      <dgm:t>
        <a:bodyPr/>
        <a:lstStyle/>
        <a:p>
          <a:endParaRPr lang="en-US" sz="2400"/>
        </a:p>
      </dgm:t>
    </dgm:pt>
    <dgm:pt modelId="{E2343C9E-3AD5-4AD9-8621-43328A58935E}" type="pres">
      <dgm:prSet presAssocID="{1AE6B21B-179D-49C5-8C4C-D5DF874FD190}" presName="root" presStyleCnt="0">
        <dgm:presLayoutVars>
          <dgm:dir/>
          <dgm:resizeHandles val="exact"/>
        </dgm:presLayoutVars>
      </dgm:prSet>
      <dgm:spPr/>
    </dgm:pt>
    <dgm:pt modelId="{1E59E4AC-C951-48B7-8AEC-9A15E9B47D99}" type="pres">
      <dgm:prSet presAssocID="{2FE1C6E0-5B02-4D85-AD28-B4A50C08F4F6}" presName="compNode" presStyleCnt="0"/>
      <dgm:spPr/>
    </dgm:pt>
    <dgm:pt modelId="{C6864EA7-1B7B-4A54-8D2C-FE43572C85C0}" type="pres">
      <dgm:prSet presAssocID="{2FE1C6E0-5B02-4D85-AD28-B4A50C08F4F6}" presName="iconRect" presStyleLbl="node1" presStyleIdx="0" presStyleCnt="3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E362B41-027E-4FBB-BEFE-40C53A020777}" type="pres">
      <dgm:prSet presAssocID="{2FE1C6E0-5B02-4D85-AD28-B4A50C08F4F6}" presName="iconSpace" presStyleCnt="0"/>
      <dgm:spPr/>
    </dgm:pt>
    <dgm:pt modelId="{7B104E14-8148-489B-8C20-85D24DC49A07}" type="pres">
      <dgm:prSet presAssocID="{2FE1C6E0-5B02-4D85-AD28-B4A50C08F4F6}" presName="parTx" presStyleLbl="revTx" presStyleIdx="0" presStyleCnt="6">
        <dgm:presLayoutVars>
          <dgm:chMax val="0"/>
          <dgm:chPref val="0"/>
        </dgm:presLayoutVars>
      </dgm:prSet>
      <dgm:spPr/>
    </dgm:pt>
    <dgm:pt modelId="{504E93AF-AB0B-4555-9ABB-B60402CC5612}" type="pres">
      <dgm:prSet presAssocID="{2FE1C6E0-5B02-4D85-AD28-B4A50C08F4F6}" presName="txSpace" presStyleCnt="0"/>
      <dgm:spPr/>
    </dgm:pt>
    <dgm:pt modelId="{21CEA668-E8E1-4751-9B2D-E867657CE1C5}" type="pres">
      <dgm:prSet presAssocID="{2FE1C6E0-5B02-4D85-AD28-B4A50C08F4F6}" presName="desTx" presStyleLbl="revTx" presStyleIdx="1" presStyleCnt="6">
        <dgm:presLayoutVars/>
      </dgm:prSet>
      <dgm:spPr/>
    </dgm:pt>
    <dgm:pt modelId="{580D7F1A-5C36-4FBA-99B5-FE6DD310B912}" type="pres">
      <dgm:prSet presAssocID="{2F637544-3E9E-4A2E-AEFD-7C35B22449AA}" presName="sibTrans" presStyleCnt="0"/>
      <dgm:spPr/>
    </dgm:pt>
    <dgm:pt modelId="{909C1324-33E1-4C40-9541-6E4A960C3BA9}" type="pres">
      <dgm:prSet presAssocID="{6448E449-2D55-457B-9C37-7F859F72FF03}" presName="compNode" presStyleCnt="0"/>
      <dgm:spPr/>
    </dgm:pt>
    <dgm:pt modelId="{9B78CB48-E513-463E-95D3-F46D861C3BF4}" type="pres">
      <dgm:prSet presAssocID="{6448E449-2D55-457B-9C37-7F859F72FF03}" presName="iconRect" presStyleLbl="node1" presStyleIdx="1" presStyleCnt="3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16EE78CB-0AD2-498E-AE7C-98D4F83D3738}" type="pres">
      <dgm:prSet presAssocID="{6448E449-2D55-457B-9C37-7F859F72FF03}" presName="iconSpace" presStyleCnt="0"/>
      <dgm:spPr/>
    </dgm:pt>
    <dgm:pt modelId="{DA1AB866-367F-4244-B22E-B4FAC5496436}" type="pres">
      <dgm:prSet presAssocID="{6448E449-2D55-457B-9C37-7F859F72FF03}" presName="parTx" presStyleLbl="revTx" presStyleIdx="2" presStyleCnt="6">
        <dgm:presLayoutVars>
          <dgm:chMax val="0"/>
          <dgm:chPref val="0"/>
        </dgm:presLayoutVars>
      </dgm:prSet>
      <dgm:spPr/>
    </dgm:pt>
    <dgm:pt modelId="{2DBDE89D-0A90-40A6-BACA-2BB215F8E9FD}" type="pres">
      <dgm:prSet presAssocID="{6448E449-2D55-457B-9C37-7F859F72FF03}" presName="txSpace" presStyleCnt="0"/>
      <dgm:spPr/>
    </dgm:pt>
    <dgm:pt modelId="{F4D3C9CE-2E3A-41F1-BF6F-6CD7B5489AC9}" type="pres">
      <dgm:prSet presAssocID="{6448E449-2D55-457B-9C37-7F859F72FF03}" presName="desTx" presStyleLbl="revTx" presStyleIdx="3" presStyleCnt="6">
        <dgm:presLayoutVars/>
      </dgm:prSet>
      <dgm:spPr/>
    </dgm:pt>
    <dgm:pt modelId="{5DC73D25-CB25-4D27-9280-C3858EB9BE53}" type="pres">
      <dgm:prSet presAssocID="{F8540F2A-B114-4FBC-99D9-8113B0E2A2DB}" presName="sibTrans" presStyleCnt="0"/>
      <dgm:spPr/>
    </dgm:pt>
    <dgm:pt modelId="{F3BD7FFB-5080-4505-B756-6689454ED042}" type="pres">
      <dgm:prSet presAssocID="{C0BD678D-2A3F-40E3-8F51-75836E6BC662}" presName="compNode" presStyleCnt="0"/>
      <dgm:spPr/>
    </dgm:pt>
    <dgm:pt modelId="{8201B34C-97BF-4002-B7B5-7F352E944E42}" type="pres">
      <dgm:prSet presAssocID="{C0BD678D-2A3F-40E3-8F51-75836E6BC662}" presName="iconRect" presStyleLbl="node1" presStyleIdx="2" presStyleCnt="3"/>
      <dgm:spPr>
        <a:blipFill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AD9F0FE0-F0DA-4915-A269-0249A18B306D}" type="pres">
      <dgm:prSet presAssocID="{C0BD678D-2A3F-40E3-8F51-75836E6BC662}" presName="iconSpace" presStyleCnt="0"/>
      <dgm:spPr/>
    </dgm:pt>
    <dgm:pt modelId="{448C260A-0C7D-43D4-8932-5AEE6A78B4D9}" type="pres">
      <dgm:prSet presAssocID="{C0BD678D-2A3F-40E3-8F51-75836E6BC662}" presName="parTx" presStyleLbl="revTx" presStyleIdx="4" presStyleCnt="6">
        <dgm:presLayoutVars>
          <dgm:chMax val="0"/>
          <dgm:chPref val="0"/>
        </dgm:presLayoutVars>
      </dgm:prSet>
      <dgm:spPr/>
    </dgm:pt>
    <dgm:pt modelId="{00B2F68A-4194-4308-A6EF-337CC3C8C315}" type="pres">
      <dgm:prSet presAssocID="{C0BD678D-2A3F-40E3-8F51-75836E6BC662}" presName="txSpace" presStyleCnt="0"/>
      <dgm:spPr/>
    </dgm:pt>
    <dgm:pt modelId="{3D7EDE6F-6E33-45CE-9B7F-10B8419B535F}" type="pres">
      <dgm:prSet presAssocID="{C0BD678D-2A3F-40E3-8F51-75836E6BC662}" presName="desTx" presStyleLbl="revTx" presStyleIdx="5" presStyleCnt="6">
        <dgm:presLayoutVars/>
      </dgm:prSet>
      <dgm:spPr/>
    </dgm:pt>
  </dgm:ptLst>
  <dgm:cxnLst>
    <dgm:cxn modelId="{E04E5D04-5666-42F7-AE35-F84AA60BE432}" srcId="{C0BD678D-2A3F-40E3-8F51-75836E6BC662}" destId="{47FDB3BB-2FA5-45C7-9707-503D362174A8}" srcOrd="0" destOrd="0" parTransId="{AA277632-B3BE-499C-B33C-045B619B2914}" sibTransId="{E023FEE0-89BC-4419-8344-5A44DDAED9C0}"/>
    <dgm:cxn modelId="{33A8461A-CD16-4DFB-BB00-EBFA7509F8E7}" srcId="{1AE6B21B-179D-49C5-8C4C-D5DF874FD190}" destId="{C0BD678D-2A3F-40E3-8F51-75836E6BC662}" srcOrd="2" destOrd="0" parTransId="{5426A45F-2915-40D1-AD7B-47FAAD19B2DD}" sibTransId="{E4BAD45C-5B20-4FFC-9DAA-607831F81D6B}"/>
    <dgm:cxn modelId="{E379961B-4B45-4DC9-9BE1-0FFF5C0CDEB9}" type="presOf" srcId="{8104A56D-A604-49FA-B985-6AE87AE85FA9}" destId="{F4D3C9CE-2E3A-41F1-BF6F-6CD7B5489AC9}" srcOrd="0" destOrd="0" presId="urn:microsoft.com/office/officeart/2018/5/layout/CenteredIconLabelDescriptionList"/>
    <dgm:cxn modelId="{ED1ADD3D-39D3-49C3-9F84-1861F61BFC0F}" type="presOf" srcId="{47FDB3BB-2FA5-45C7-9707-503D362174A8}" destId="{3D7EDE6F-6E33-45CE-9B7F-10B8419B535F}" srcOrd="0" destOrd="0" presId="urn:microsoft.com/office/officeart/2018/5/layout/CenteredIconLabelDescriptionList"/>
    <dgm:cxn modelId="{1C0E9E4B-865B-41EB-B6B6-D48535A87D53}" type="presOf" srcId="{1AE6B21B-179D-49C5-8C4C-D5DF874FD190}" destId="{E2343C9E-3AD5-4AD9-8621-43328A58935E}" srcOrd="0" destOrd="0" presId="urn:microsoft.com/office/officeart/2018/5/layout/CenteredIconLabelDescriptionList"/>
    <dgm:cxn modelId="{E8ABFC7F-23BE-433E-AE6D-31006E4E73D6}" srcId="{6448E449-2D55-457B-9C37-7F859F72FF03}" destId="{8104A56D-A604-49FA-B985-6AE87AE85FA9}" srcOrd="0" destOrd="0" parTransId="{5CC8F8FA-E069-4635-BC1F-DFA816C18BF1}" sibTransId="{1F147615-E1DF-47EB-8EEB-561080CC5AED}"/>
    <dgm:cxn modelId="{6AF7A79A-B9DE-49C9-AF9B-B1BE30BE9D44}" type="presOf" srcId="{6448E449-2D55-457B-9C37-7F859F72FF03}" destId="{DA1AB866-367F-4244-B22E-B4FAC5496436}" srcOrd="0" destOrd="0" presId="urn:microsoft.com/office/officeart/2018/5/layout/CenteredIconLabelDescriptionList"/>
    <dgm:cxn modelId="{470238A4-FFC0-4EEC-B8E3-8FDDA871D338}" type="presOf" srcId="{C0BD678D-2A3F-40E3-8F51-75836E6BC662}" destId="{448C260A-0C7D-43D4-8932-5AEE6A78B4D9}" srcOrd="0" destOrd="0" presId="urn:microsoft.com/office/officeart/2018/5/layout/CenteredIconLabelDescriptionList"/>
    <dgm:cxn modelId="{E37836D0-217B-4B58-9743-7B2688254FF6}" srcId="{1AE6B21B-179D-49C5-8C4C-D5DF874FD190}" destId="{2FE1C6E0-5B02-4D85-AD28-B4A50C08F4F6}" srcOrd="0" destOrd="0" parTransId="{16FAEC10-B35F-4515-8728-31AB5BFA6F5A}" sibTransId="{2F637544-3E9E-4A2E-AEFD-7C35B22449AA}"/>
    <dgm:cxn modelId="{CB4BDBD3-E94A-4CE6-A72C-D1E1B73C44FB}" type="presOf" srcId="{2FE1C6E0-5B02-4D85-AD28-B4A50C08F4F6}" destId="{7B104E14-8148-489B-8C20-85D24DC49A07}" srcOrd="0" destOrd="0" presId="urn:microsoft.com/office/officeart/2018/5/layout/CenteredIconLabelDescriptionList"/>
    <dgm:cxn modelId="{A29E10D8-18FB-470B-9AF2-8BC94F233E6A}" srcId="{1AE6B21B-179D-49C5-8C4C-D5DF874FD190}" destId="{6448E449-2D55-457B-9C37-7F859F72FF03}" srcOrd="1" destOrd="0" parTransId="{5102CD6C-3107-4D03-9295-81EE243DB88C}" sibTransId="{F8540F2A-B114-4FBC-99D9-8113B0E2A2DB}"/>
    <dgm:cxn modelId="{A8338DCC-E4C6-43F8-8D2C-51D33C99E4A0}" type="presParOf" srcId="{E2343C9E-3AD5-4AD9-8621-43328A58935E}" destId="{1E59E4AC-C951-48B7-8AEC-9A15E9B47D99}" srcOrd="0" destOrd="0" presId="urn:microsoft.com/office/officeart/2018/5/layout/CenteredIconLabelDescriptionList"/>
    <dgm:cxn modelId="{3DE81630-6B27-455F-B8FB-A31B0504C62B}" type="presParOf" srcId="{1E59E4AC-C951-48B7-8AEC-9A15E9B47D99}" destId="{C6864EA7-1B7B-4A54-8D2C-FE43572C85C0}" srcOrd="0" destOrd="0" presId="urn:microsoft.com/office/officeart/2018/5/layout/CenteredIconLabelDescriptionList"/>
    <dgm:cxn modelId="{E13A94F6-BB83-4E1D-9BE4-70CA39A99245}" type="presParOf" srcId="{1E59E4AC-C951-48B7-8AEC-9A15E9B47D99}" destId="{AE362B41-027E-4FBB-BEFE-40C53A020777}" srcOrd="1" destOrd="0" presId="urn:microsoft.com/office/officeart/2018/5/layout/CenteredIconLabelDescriptionList"/>
    <dgm:cxn modelId="{FA2B06F6-A28E-4E05-81CB-C46F1AC3F684}" type="presParOf" srcId="{1E59E4AC-C951-48B7-8AEC-9A15E9B47D99}" destId="{7B104E14-8148-489B-8C20-85D24DC49A07}" srcOrd="2" destOrd="0" presId="urn:microsoft.com/office/officeart/2018/5/layout/CenteredIconLabelDescriptionList"/>
    <dgm:cxn modelId="{E7C021CB-3ED2-4042-AB08-93CE4346A2EF}" type="presParOf" srcId="{1E59E4AC-C951-48B7-8AEC-9A15E9B47D99}" destId="{504E93AF-AB0B-4555-9ABB-B60402CC5612}" srcOrd="3" destOrd="0" presId="urn:microsoft.com/office/officeart/2018/5/layout/CenteredIconLabelDescriptionList"/>
    <dgm:cxn modelId="{001DD964-FF77-41F9-B655-F67D748B03E8}" type="presParOf" srcId="{1E59E4AC-C951-48B7-8AEC-9A15E9B47D99}" destId="{21CEA668-E8E1-4751-9B2D-E867657CE1C5}" srcOrd="4" destOrd="0" presId="urn:microsoft.com/office/officeart/2018/5/layout/CenteredIconLabelDescriptionList"/>
    <dgm:cxn modelId="{9E545BF0-FBD5-4DAA-8BB9-F26DBFB1086F}" type="presParOf" srcId="{E2343C9E-3AD5-4AD9-8621-43328A58935E}" destId="{580D7F1A-5C36-4FBA-99B5-FE6DD310B912}" srcOrd="1" destOrd="0" presId="urn:microsoft.com/office/officeart/2018/5/layout/CenteredIconLabelDescriptionList"/>
    <dgm:cxn modelId="{8AA446E2-254D-4EA8-AA38-9C5511B79C64}" type="presParOf" srcId="{E2343C9E-3AD5-4AD9-8621-43328A58935E}" destId="{909C1324-33E1-4C40-9541-6E4A960C3BA9}" srcOrd="2" destOrd="0" presId="urn:microsoft.com/office/officeart/2018/5/layout/CenteredIconLabelDescriptionList"/>
    <dgm:cxn modelId="{36881CB3-8FC5-46B2-9B49-1BC591AAF3FE}" type="presParOf" srcId="{909C1324-33E1-4C40-9541-6E4A960C3BA9}" destId="{9B78CB48-E513-463E-95D3-F46D861C3BF4}" srcOrd="0" destOrd="0" presId="urn:microsoft.com/office/officeart/2018/5/layout/CenteredIconLabelDescriptionList"/>
    <dgm:cxn modelId="{994C6A27-846B-467D-963F-F20FA6795ADB}" type="presParOf" srcId="{909C1324-33E1-4C40-9541-6E4A960C3BA9}" destId="{16EE78CB-0AD2-498E-AE7C-98D4F83D3738}" srcOrd="1" destOrd="0" presId="urn:microsoft.com/office/officeart/2018/5/layout/CenteredIconLabelDescriptionList"/>
    <dgm:cxn modelId="{88A3C931-3CF4-40CA-822D-67D76B217544}" type="presParOf" srcId="{909C1324-33E1-4C40-9541-6E4A960C3BA9}" destId="{DA1AB866-367F-4244-B22E-B4FAC5496436}" srcOrd="2" destOrd="0" presId="urn:microsoft.com/office/officeart/2018/5/layout/CenteredIconLabelDescriptionList"/>
    <dgm:cxn modelId="{C713A3A7-DE8B-43AD-BB81-310D248E7C8F}" type="presParOf" srcId="{909C1324-33E1-4C40-9541-6E4A960C3BA9}" destId="{2DBDE89D-0A90-40A6-BACA-2BB215F8E9FD}" srcOrd="3" destOrd="0" presId="urn:microsoft.com/office/officeart/2018/5/layout/CenteredIconLabelDescriptionList"/>
    <dgm:cxn modelId="{717078ED-4D14-4E07-B2F2-57F8FDA574F4}" type="presParOf" srcId="{909C1324-33E1-4C40-9541-6E4A960C3BA9}" destId="{F4D3C9CE-2E3A-41F1-BF6F-6CD7B5489AC9}" srcOrd="4" destOrd="0" presId="urn:microsoft.com/office/officeart/2018/5/layout/CenteredIconLabelDescriptionList"/>
    <dgm:cxn modelId="{15EC013A-87B3-4CFC-A9D7-1C829EC73F2D}" type="presParOf" srcId="{E2343C9E-3AD5-4AD9-8621-43328A58935E}" destId="{5DC73D25-CB25-4D27-9280-C3858EB9BE53}" srcOrd="3" destOrd="0" presId="urn:microsoft.com/office/officeart/2018/5/layout/CenteredIconLabelDescriptionList"/>
    <dgm:cxn modelId="{260DBDA3-58AA-46B8-AA06-A69FF993B292}" type="presParOf" srcId="{E2343C9E-3AD5-4AD9-8621-43328A58935E}" destId="{F3BD7FFB-5080-4505-B756-6689454ED042}" srcOrd="4" destOrd="0" presId="urn:microsoft.com/office/officeart/2018/5/layout/CenteredIconLabelDescriptionList"/>
    <dgm:cxn modelId="{ED11CEB1-144D-4DBD-9C52-52D34215137A}" type="presParOf" srcId="{F3BD7FFB-5080-4505-B756-6689454ED042}" destId="{8201B34C-97BF-4002-B7B5-7F352E944E42}" srcOrd="0" destOrd="0" presId="urn:microsoft.com/office/officeart/2018/5/layout/CenteredIconLabelDescriptionList"/>
    <dgm:cxn modelId="{92AD2B63-936A-4E2F-9F22-E247CE9C485C}" type="presParOf" srcId="{F3BD7FFB-5080-4505-B756-6689454ED042}" destId="{AD9F0FE0-F0DA-4915-A269-0249A18B306D}" srcOrd="1" destOrd="0" presId="urn:microsoft.com/office/officeart/2018/5/layout/CenteredIconLabelDescriptionList"/>
    <dgm:cxn modelId="{37D880EF-A0D4-4C59-8CDC-A2E58FF77248}" type="presParOf" srcId="{F3BD7FFB-5080-4505-B756-6689454ED042}" destId="{448C260A-0C7D-43D4-8932-5AEE6A78B4D9}" srcOrd="2" destOrd="0" presId="urn:microsoft.com/office/officeart/2018/5/layout/CenteredIconLabelDescriptionList"/>
    <dgm:cxn modelId="{B69F81CF-D7EB-446E-8FD3-9A2BF1E5CAC9}" type="presParOf" srcId="{F3BD7FFB-5080-4505-B756-6689454ED042}" destId="{00B2F68A-4194-4308-A6EF-337CC3C8C315}" srcOrd="3" destOrd="0" presId="urn:microsoft.com/office/officeart/2018/5/layout/CenteredIconLabelDescriptionList"/>
    <dgm:cxn modelId="{C64E7A7F-85B7-4307-8DF2-1A32C669D318}" type="presParOf" srcId="{F3BD7FFB-5080-4505-B756-6689454ED042}" destId="{3D7EDE6F-6E33-45CE-9B7F-10B8419B535F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6E2A3C2-98AB-4DEE-BC84-D157AF9DE06D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BFD19164-C671-4697-820D-49A7C66B92F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Penn’s policy states that the following is forbidden:</a:t>
          </a:r>
        </a:p>
      </dgm:t>
    </dgm:pt>
    <dgm:pt modelId="{61941449-56A4-4AD4-BC36-F5806026C954}" type="parTrans" cxnId="{C1479735-CEBE-49CE-A2AD-384976266ADA}">
      <dgm:prSet/>
      <dgm:spPr/>
      <dgm:t>
        <a:bodyPr/>
        <a:lstStyle/>
        <a:p>
          <a:endParaRPr lang="en-US"/>
        </a:p>
      </dgm:t>
    </dgm:pt>
    <dgm:pt modelId="{FDBB5F44-8583-4D42-866D-E3C8AA4CB78D}" type="sibTrans" cxnId="{C1479735-CEBE-49CE-A2AD-384976266ADA}">
      <dgm:prSet/>
      <dgm:spPr/>
      <dgm:t>
        <a:bodyPr/>
        <a:lstStyle/>
        <a:p>
          <a:endParaRPr lang="en-US"/>
        </a:p>
      </dgm:t>
    </dgm:pt>
    <dgm:pt modelId="{1D52AD43-BB84-4FEA-8B26-15D4854661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"Intentionally infringing upon the intellectual property rights of others in computer programs or electronic information (including plagiarism and unauthorized use or reproduction)."</a:t>
          </a:r>
        </a:p>
      </dgm:t>
    </dgm:pt>
    <dgm:pt modelId="{773BF187-5F93-448F-BC1F-384268DD63AB}" type="parTrans" cxnId="{25153222-1980-49ED-BF6B-F745383C026F}">
      <dgm:prSet/>
      <dgm:spPr/>
      <dgm:t>
        <a:bodyPr/>
        <a:lstStyle/>
        <a:p>
          <a:endParaRPr lang="en-US"/>
        </a:p>
      </dgm:t>
    </dgm:pt>
    <dgm:pt modelId="{C78C29E1-5D2A-4C2E-800C-1DD63A758A28}" type="sibTrans" cxnId="{25153222-1980-49ED-BF6B-F745383C026F}">
      <dgm:prSet/>
      <dgm:spPr/>
      <dgm:t>
        <a:bodyPr/>
        <a:lstStyle/>
        <a:p>
          <a:endParaRPr lang="en-US"/>
        </a:p>
      </dgm:t>
    </dgm:pt>
    <dgm:pt modelId="{C964DA4D-7FF4-4A16-B39D-BF34A9A2A94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Violation of this policy can lead to loss of system access, employment termination or expulsion. In addition, some activities may lead to risk of legal liability, both civil and criminal</a:t>
          </a:r>
        </a:p>
      </dgm:t>
    </dgm:pt>
    <dgm:pt modelId="{3AE15EA0-9B49-4747-A978-064E8C289FBD}" type="parTrans" cxnId="{BB660ADD-29D6-4119-AC04-D2ACC5BEC977}">
      <dgm:prSet/>
      <dgm:spPr/>
      <dgm:t>
        <a:bodyPr/>
        <a:lstStyle/>
        <a:p>
          <a:endParaRPr lang="en-US"/>
        </a:p>
      </dgm:t>
    </dgm:pt>
    <dgm:pt modelId="{B855A3B9-7AA3-46A8-8FAC-2F0FF2DB6521}" type="sibTrans" cxnId="{BB660ADD-29D6-4119-AC04-D2ACC5BEC977}">
      <dgm:prSet/>
      <dgm:spPr/>
      <dgm:t>
        <a:bodyPr/>
        <a:lstStyle/>
        <a:p>
          <a:endParaRPr lang="en-US"/>
        </a:p>
      </dgm:t>
    </dgm:pt>
    <dgm:pt modelId="{35AC36C6-7664-42CC-BB0E-6BCAFBF23A0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Penn's policy on Acceptable Use of Electronic Resources can be found here:</a:t>
          </a:r>
        </a:p>
      </dgm:t>
    </dgm:pt>
    <dgm:pt modelId="{64605C4C-9DEC-4222-9BDA-1D54DBCA4F87}" type="parTrans" cxnId="{D9FC1AF1-8896-40EA-BC06-6057C4CDCC6F}">
      <dgm:prSet/>
      <dgm:spPr/>
      <dgm:t>
        <a:bodyPr/>
        <a:lstStyle/>
        <a:p>
          <a:endParaRPr lang="en-US"/>
        </a:p>
      </dgm:t>
    </dgm:pt>
    <dgm:pt modelId="{032E336C-90B7-454D-BC35-4993719B1D00}" type="sibTrans" cxnId="{D9FC1AF1-8896-40EA-BC06-6057C4CDCC6F}">
      <dgm:prSet/>
      <dgm:spPr/>
      <dgm:t>
        <a:bodyPr/>
        <a:lstStyle/>
        <a:p>
          <a:endParaRPr lang="en-US"/>
        </a:p>
      </dgm:t>
    </dgm:pt>
    <dgm:pt modelId="{A0D1F31A-7FAC-45B1-869C-63B8499A76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hlinkClick xmlns:r="http://schemas.openxmlformats.org/officeDocument/2006/relationships" r:id="rId1"/>
            </a:rPr>
            <a:t>http://www.upenn.edu/computing/policy/aup.html</a:t>
          </a:r>
          <a:endParaRPr lang="en-US"/>
        </a:p>
      </dgm:t>
    </dgm:pt>
    <dgm:pt modelId="{9882402E-00E7-444A-8573-2C2088EB1FD3}" type="parTrans" cxnId="{89EE20E5-B558-40DA-B6D1-8182111BF709}">
      <dgm:prSet/>
      <dgm:spPr/>
      <dgm:t>
        <a:bodyPr/>
        <a:lstStyle/>
        <a:p>
          <a:endParaRPr lang="en-US"/>
        </a:p>
      </dgm:t>
    </dgm:pt>
    <dgm:pt modelId="{58B269F0-DBA3-4AC9-8D8B-D7DBF60EC546}" type="sibTrans" cxnId="{89EE20E5-B558-40DA-B6D1-8182111BF709}">
      <dgm:prSet/>
      <dgm:spPr/>
      <dgm:t>
        <a:bodyPr/>
        <a:lstStyle/>
        <a:p>
          <a:endParaRPr lang="en-US"/>
        </a:p>
      </dgm:t>
    </dgm:pt>
    <dgm:pt modelId="{54E6EC41-B17E-4D07-AD33-5D99B8450D5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For more information on U.S Copyright law go to:</a:t>
          </a:r>
        </a:p>
      </dgm:t>
    </dgm:pt>
    <dgm:pt modelId="{E11F862F-717D-433C-9AC2-D3248E71E185}" type="parTrans" cxnId="{154C7D9F-FB62-45BF-A690-B14413C6FE47}">
      <dgm:prSet/>
      <dgm:spPr/>
      <dgm:t>
        <a:bodyPr/>
        <a:lstStyle/>
        <a:p>
          <a:endParaRPr lang="en-US"/>
        </a:p>
      </dgm:t>
    </dgm:pt>
    <dgm:pt modelId="{4752B629-B79A-436B-BD7C-410BB39D265A}" type="sibTrans" cxnId="{154C7D9F-FB62-45BF-A690-B14413C6FE47}">
      <dgm:prSet/>
      <dgm:spPr/>
      <dgm:t>
        <a:bodyPr/>
        <a:lstStyle/>
        <a:p>
          <a:endParaRPr lang="en-US"/>
        </a:p>
      </dgm:t>
    </dgm:pt>
    <dgm:pt modelId="{6CCA8B85-46BD-46E1-9521-51AF4CE5BDF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>
              <a:hlinkClick xmlns:r="http://schemas.openxmlformats.org/officeDocument/2006/relationships" r:id="rId2"/>
            </a:rPr>
            <a:t>http://lcweb.loc.gov/copyright/</a:t>
          </a:r>
          <a:endParaRPr lang="en-US"/>
        </a:p>
      </dgm:t>
    </dgm:pt>
    <dgm:pt modelId="{0157B4A5-FF3B-4A8F-8025-3038C5A66563}" type="parTrans" cxnId="{D87B4DE1-97BA-400F-A311-3042606AF67D}">
      <dgm:prSet/>
      <dgm:spPr/>
      <dgm:t>
        <a:bodyPr/>
        <a:lstStyle/>
        <a:p>
          <a:endParaRPr lang="en-US"/>
        </a:p>
      </dgm:t>
    </dgm:pt>
    <dgm:pt modelId="{1D5F99D7-A283-4049-95D9-6C06017A80D6}" type="sibTrans" cxnId="{D87B4DE1-97BA-400F-A311-3042606AF67D}">
      <dgm:prSet/>
      <dgm:spPr/>
      <dgm:t>
        <a:bodyPr/>
        <a:lstStyle/>
        <a:p>
          <a:endParaRPr lang="en-US"/>
        </a:p>
      </dgm:t>
    </dgm:pt>
    <dgm:pt modelId="{4432C792-B5AC-4744-8C43-E3FF4361D59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1" u="sng"/>
            <a:t>Do Not Download Copyrighted Material </a:t>
          </a:r>
          <a:r>
            <a:rPr lang="en-US"/>
            <a:t>(including movies, music, etc.) </a:t>
          </a:r>
          <a:r>
            <a:rPr lang="en-US" b="1" u="sng"/>
            <a:t>Without Appropriate Permission</a:t>
          </a:r>
          <a:r>
            <a:rPr lang="en-US"/>
            <a:t>.</a:t>
          </a:r>
        </a:p>
      </dgm:t>
    </dgm:pt>
    <dgm:pt modelId="{5BDFD9DB-1B3A-408C-875C-52C756B3C172}" type="parTrans" cxnId="{7CF05F89-8713-4A57-B8E1-A3D0E1372B13}">
      <dgm:prSet/>
      <dgm:spPr/>
      <dgm:t>
        <a:bodyPr/>
        <a:lstStyle/>
        <a:p>
          <a:endParaRPr lang="en-US"/>
        </a:p>
      </dgm:t>
    </dgm:pt>
    <dgm:pt modelId="{4334CC05-0B2D-44B6-88B9-F1006F273ACB}" type="sibTrans" cxnId="{7CF05F89-8713-4A57-B8E1-A3D0E1372B13}">
      <dgm:prSet/>
      <dgm:spPr/>
      <dgm:t>
        <a:bodyPr/>
        <a:lstStyle/>
        <a:p>
          <a:endParaRPr lang="en-US"/>
        </a:p>
      </dgm:t>
    </dgm:pt>
    <dgm:pt modelId="{AB5FB276-F017-4A11-B0B1-2BD262B227BD}" type="pres">
      <dgm:prSet presAssocID="{96E2A3C2-98AB-4DEE-BC84-D157AF9DE06D}" presName="root" presStyleCnt="0">
        <dgm:presLayoutVars>
          <dgm:dir/>
          <dgm:resizeHandles val="exact"/>
        </dgm:presLayoutVars>
      </dgm:prSet>
      <dgm:spPr/>
    </dgm:pt>
    <dgm:pt modelId="{0293AFA6-BAB9-4D61-976B-E700819C6616}" type="pres">
      <dgm:prSet presAssocID="{BFD19164-C671-4697-820D-49A7C66B92F7}" presName="compNode" presStyleCnt="0"/>
      <dgm:spPr/>
    </dgm:pt>
    <dgm:pt modelId="{A25F127D-727A-47C6-B9D5-25CB0E2ED5C2}" type="pres">
      <dgm:prSet presAssocID="{BFD19164-C671-4697-820D-49A7C66B92F7}" presName="iconRect" presStyleLbl="node1" presStyleIdx="0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D0D81590-B57F-4395-98EC-9A27DBC1D0A3}" type="pres">
      <dgm:prSet presAssocID="{BFD19164-C671-4697-820D-49A7C66B92F7}" presName="iconSpace" presStyleCnt="0"/>
      <dgm:spPr/>
    </dgm:pt>
    <dgm:pt modelId="{82D1FAD5-76B1-4123-B192-1896F38A1AA5}" type="pres">
      <dgm:prSet presAssocID="{BFD19164-C671-4697-820D-49A7C66B92F7}" presName="parTx" presStyleLbl="revTx" presStyleIdx="0" presStyleCnt="10">
        <dgm:presLayoutVars>
          <dgm:chMax val="0"/>
          <dgm:chPref val="0"/>
        </dgm:presLayoutVars>
      </dgm:prSet>
      <dgm:spPr/>
    </dgm:pt>
    <dgm:pt modelId="{A3943E6D-3827-4739-AE84-BC7AAC326075}" type="pres">
      <dgm:prSet presAssocID="{BFD19164-C671-4697-820D-49A7C66B92F7}" presName="txSpace" presStyleCnt="0"/>
      <dgm:spPr/>
    </dgm:pt>
    <dgm:pt modelId="{73AF3F95-E0B5-4266-B9B2-E2DD09457949}" type="pres">
      <dgm:prSet presAssocID="{BFD19164-C671-4697-820D-49A7C66B92F7}" presName="desTx" presStyleLbl="revTx" presStyleIdx="1" presStyleCnt="10" custLinFactY="-34333" custLinFactNeighborX="-506" custLinFactNeighborY="-100000">
        <dgm:presLayoutVars/>
      </dgm:prSet>
      <dgm:spPr/>
    </dgm:pt>
    <dgm:pt modelId="{E4ED0BF4-3AA1-4F43-959B-BE4431399364}" type="pres">
      <dgm:prSet presAssocID="{FDBB5F44-8583-4D42-866D-E3C8AA4CB78D}" presName="sibTrans" presStyleCnt="0"/>
      <dgm:spPr/>
    </dgm:pt>
    <dgm:pt modelId="{F0A1EDE4-AA63-4B17-AFE5-DE2EFEC3477F}" type="pres">
      <dgm:prSet presAssocID="{C964DA4D-7FF4-4A16-B39D-BF34A9A2A949}" presName="compNode" presStyleCnt="0"/>
      <dgm:spPr/>
    </dgm:pt>
    <dgm:pt modelId="{BDAF6994-FA3A-4A89-9BAC-4A9A045AFA6A}" type="pres">
      <dgm:prSet presAssocID="{C964DA4D-7FF4-4A16-B39D-BF34A9A2A949}" presName="iconRect" presStyleLbl="node1" presStyleIdx="1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CC09CA08-091E-4882-ADE8-B4BF5BF22D3C}" type="pres">
      <dgm:prSet presAssocID="{C964DA4D-7FF4-4A16-B39D-BF34A9A2A949}" presName="iconSpace" presStyleCnt="0"/>
      <dgm:spPr/>
    </dgm:pt>
    <dgm:pt modelId="{E2EFCBE7-0C94-40FB-B241-2ED6195EF693}" type="pres">
      <dgm:prSet presAssocID="{C964DA4D-7FF4-4A16-B39D-BF34A9A2A949}" presName="parTx" presStyleLbl="revTx" presStyleIdx="2" presStyleCnt="10">
        <dgm:presLayoutVars>
          <dgm:chMax val="0"/>
          <dgm:chPref val="0"/>
        </dgm:presLayoutVars>
      </dgm:prSet>
      <dgm:spPr/>
    </dgm:pt>
    <dgm:pt modelId="{76C53733-D3DE-49F8-8966-6F7039A08C36}" type="pres">
      <dgm:prSet presAssocID="{C964DA4D-7FF4-4A16-B39D-BF34A9A2A949}" presName="txSpace" presStyleCnt="0"/>
      <dgm:spPr/>
    </dgm:pt>
    <dgm:pt modelId="{E8ABE062-E1F5-4E6F-B298-88F66D244613}" type="pres">
      <dgm:prSet presAssocID="{C964DA4D-7FF4-4A16-B39D-BF34A9A2A949}" presName="desTx" presStyleLbl="revTx" presStyleIdx="3" presStyleCnt="10">
        <dgm:presLayoutVars/>
      </dgm:prSet>
      <dgm:spPr/>
    </dgm:pt>
    <dgm:pt modelId="{56973C11-D818-4CA0-AF92-F1646F165ED5}" type="pres">
      <dgm:prSet presAssocID="{B855A3B9-7AA3-46A8-8FAC-2F0FF2DB6521}" presName="sibTrans" presStyleCnt="0"/>
      <dgm:spPr/>
    </dgm:pt>
    <dgm:pt modelId="{CFBF6784-0927-4F67-90A2-70A5EA28CC86}" type="pres">
      <dgm:prSet presAssocID="{35AC36C6-7664-42CC-BB0E-6BCAFBF23A00}" presName="compNode" presStyleCnt="0"/>
      <dgm:spPr/>
    </dgm:pt>
    <dgm:pt modelId="{1D575CCC-8809-400B-BCEE-57C3F6EA0E18}" type="pres">
      <dgm:prSet presAssocID="{35AC36C6-7664-42CC-BB0E-6BCAFBF23A00}" presName="iconRect" presStyleLbl="node1" presStyleIdx="2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7DE05736-B6AC-4279-A46F-E6E3AF0887A2}" type="pres">
      <dgm:prSet presAssocID="{35AC36C6-7664-42CC-BB0E-6BCAFBF23A00}" presName="iconSpace" presStyleCnt="0"/>
      <dgm:spPr/>
    </dgm:pt>
    <dgm:pt modelId="{2FB57679-0D3F-4464-876C-3434A8258F5C}" type="pres">
      <dgm:prSet presAssocID="{35AC36C6-7664-42CC-BB0E-6BCAFBF23A00}" presName="parTx" presStyleLbl="revTx" presStyleIdx="4" presStyleCnt="10">
        <dgm:presLayoutVars>
          <dgm:chMax val="0"/>
          <dgm:chPref val="0"/>
        </dgm:presLayoutVars>
      </dgm:prSet>
      <dgm:spPr/>
    </dgm:pt>
    <dgm:pt modelId="{A3F50E1F-777B-4510-BE0B-79D4D0B13556}" type="pres">
      <dgm:prSet presAssocID="{35AC36C6-7664-42CC-BB0E-6BCAFBF23A00}" presName="txSpace" presStyleCnt="0"/>
      <dgm:spPr/>
    </dgm:pt>
    <dgm:pt modelId="{FBCEC268-2009-4746-AC1F-319353D92656}" type="pres">
      <dgm:prSet presAssocID="{35AC36C6-7664-42CC-BB0E-6BCAFBF23A00}" presName="desTx" presStyleLbl="revTx" presStyleIdx="5" presStyleCnt="10">
        <dgm:presLayoutVars/>
      </dgm:prSet>
      <dgm:spPr/>
    </dgm:pt>
    <dgm:pt modelId="{1F852F99-6B04-4FBB-BD89-9814E2D133DF}" type="pres">
      <dgm:prSet presAssocID="{032E336C-90B7-454D-BC35-4993719B1D00}" presName="sibTrans" presStyleCnt="0"/>
      <dgm:spPr/>
    </dgm:pt>
    <dgm:pt modelId="{21D479C6-CF26-496E-B2C2-7924ECD1470D}" type="pres">
      <dgm:prSet presAssocID="{54E6EC41-B17E-4D07-AD33-5D99B8450D52}" presName="compNode" presStyleCnt="0"/>
      <dgm:spPr/>
    </dgm:pt>
    <dgm:pt modelId="{5997F4A8-AA3C-4855-A13D-D6EDE64B16C5}" type="pres">
      <dgm:prSet presAssocID="{54E6EC41-B17E-4D07-AD33-5D99B8450D52}" presName="iconRect" presStyleLbl="node1" presStyleIdx="3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E8BAA02C-5966-48AC-85AE-DE916C9AC8B5}" type="pres">
      <dgm:prSet presAssocID="{54E6EC41-B17E-4D07-AD33-5D99B8450D52}" presName="iconSpace" presStyleCnt="0"/>
      <dgm:spPr/>
    </dgm:pt>
    <dgm:pt modelId="{78A081B7-2728-4C91-869D-DE9CCAF67E27}" type="pres">
      <dgm:prSet presAssocID="{54E6EC41-B17E-4D07-AD33-5D99B8450D52}" presName="parTx" presStyleLbl="revTx" presStyleIdx="6" presStyleCnt="10">
        <dgm:presLayoutVars>
          <dgm:chMax val="0"/>
          <dgm:chPref val="0"/>
        </dgm:presLayoutVars>
      </dgm:prSet>
      <dgm:spPr/>
    </dgm:pt>
    <dgm:pt modelId="{5B2A50BC-74BA-4A24-A5BA-C472DE41E1E9}" type="pres">
      <dgm:prSet presAssocID="{54E6EC41-B17E-4D07-AD33-5D99B8450D52}" presName="txSpace" presStyleCnt="0"/>
      <dgm:spPr/>
    </dgm:pt>
    <dgm:pt modelId="{BD6F7FA7-BA33-4884-8AC3-6F69AD7F360B}" type="pres">
      <dgm:prSet presAssocID="{54E6EC41-B17E-4D07-AD33-5D99B8450D52}" presName="desTx" presStyleLbl="revTx" presStyleIdx="7" presStyleCnt="10">
        <dgm:presLayoutVars/>
      </dgm:prSet>
      <dgm:spPr/>
    </dgm:pt>
    <dgm:pt modelId="{8B15C78E-BC57-4099-BB00-E4A93CC624F4}" type="pres">
      <dgm:prSet presAssocID="{4752B629-B79A-436B-BD7C-410BB39D265A}" presName="sibTrans" presStyleCnt="0"/>
      <dgm:spPr/>
    </dgm:pt>
    <dgm:pt modelId="{0AF8407A-302A-40B3-B520-CF6F65C5D750}" type="pres">
      <dgm:prSet presAssocID="{4432C792-B5AC-4744-8C43-E3FF4361D599}" presName="compNode" presStyleCnt="0"/>
      <dgm:spPr/>
    </dgm:pt>
    <dgm:pt modelId="{5CD6EA68-71B9-4118-A2DD-2EA0C961EE67}" type="pres">
      <dgm:prSet presAssocID="{4432C792-B5AC-4744-8C43-E3FF4361D599}" presName="iconRect" presStyleLbl="node1" presStyleIdx="4" presStyleCnt="5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E718C78D-2B59-4731-8119-371A7EFA4CDF}" type="pres">
      <dgm:prSet presAssocID="{4432C792-B5AC-4744-8C43-E3FF4361D599}" presName="iconSpace" presStyleCnt="0"/>
      <dgm:spPr/>
    </dgm:pt>
    <dgm:pt modelId="{587D4798-7C1D-416F-B9DA-64A0EE95BEFF}" type="pres">
      <dgm:prSet presAssocID="{4432C792-B5AC-4744-8C43-E3FF4361D599}" presName="parTx" presStyleLbl="revTx" presStyleIdx="8" presStyleCnt="10">
        <dgm:presLayoutVars>
          <dgm:chMax val="0"/>
          <dgm:chPref val="0"/>
        </dgm:presLayoutVars>
      </dgm:prSet>
      <dgm:spPr/>
    </dgm:pt>
    <dgm:pt modelId="{0B97BFD7-E694-425A-9749-4082A2B9B20D}" type="pres">
      <dgm:prSet presAssocID="{4432C792-B5AC-4744-8C43-E3FF4361D599}" presName="txSpace" presStyleCnt="0"/>
      <dgm:spPr/>
    </dgm:pt>
    <dgm:pt modelId="{03CE49EB-2CAF-49A8-8577-00EE7058FA0B}" type="pres">
      <dgm:prSet presAssocID="{4432C792-B5AC-4744-8C43-E3FF4361D599}" presName="desTx" presStyleLbl="revTx" presStyleIdx="9" presStyleCnt="10">
        <dgm:presLayoutVars/>
      </dgm:prSet>
      <dgm:spPr/>
    </dgm:pt>
  </dgm:ptLst>
  <dgm:cxnLst>
    <dgm:cxn modelId="{99C9FA19-A427-A041-AF53-DE1DE5EBAE76}" type="presOf" srcId="{54E6EC41-B17E-4D07-AD33-5D99B8450D52}" destId="{78A081B7-2728-4C91-869D-DE9CCAF67E27}" srcOrd="0" destOrd="0" presId="urn:microsoft.com/office/officeart/2018/2/layout/IconLabelDescriptionList"/>
    <dgm:cxn modelId="{25153222-1980-49ED-BF6B-F745383C026F}" srcId="{BFD19164-C671-4697-820D-49A7C66B92F7}" destId="{1D52AD43-BB84-4FEA-8B26-15D485466157}" srcOrd="0" destOrd="0" parTransId="{773BF187-5F93-448F-BC1F-384268DD63AB}" sibTransId="{C78C29E1-5D2A-4C2E-800C-1DD63A758A28}"/>
    <dgm:cxn modelId="{C1479735-CEBE-49CE-A2AD-384976266ADA}" srcId="{96E2A3C2-98AB-4DEE-BC84-D157AF9DE06D}" destId="{BFD19164-C671-4697-820D-49A7C66B92F7}" srcOrd="0" destOrd="0" parTransId="{61941449-56A4-4AD4-BC36-F5806026C954}" sibTransId="{FDBB5F44-8583-4D42-866D-E3C8AA4CB78D}"/>
    <dgm:cxn modelId="{063E273C-3746-6F48-B741-CD68E8B697A3}" type="presOf" srcId="{4432C792-B5AC-4744-8C43-E3FF4361D599}" destId="{587D4798-7C1D-416F-B9DA-64A0EE95BEFF}" srcOrd="0" destOrd="0" presId="urn:microsoft.com/office/officeart/2018/2/layout/IconLabelDescriptionList"/>
    <dgm:cxn modelId="{6E145855-07F8-4D45-8C03-47A1B6A1F599}" type="presOf" srcId="{C964DA4D-7FF4-4A16-B39D-BF34A9A2A949}" destId="{E2EFCBE7-0C94-40FB-B241-2ED6195EF693}" srcOrd="0" destOrd="0" presId="urn:microsoft.com/office/officeart/2018/2/layout/IconLabelDescriptionList"/>
    <dgm:cxn modelId="{28D39155-F27A-D544-B09A-ACC574B865B7}" type="presOf" srcId="{35AC36C6-7664-42CC-BB0E-6BCAFBF23A00}" destId="{2FB57679-0D3F-4464-876C-3434A8258F5C}" srcOrd="0" destOrd="0" presId="urn:microsoft.com/office/officeart/2018/2/layout/IconLabelDescriptionList"/>
    <dgm:cxn modelId="{7CF05F89-8713-4A57-B8E1-A3D0E1372B13}" srcId="{96E2A3C2-98AB-4DEE-BC84-D157AF9DE06D}" destId="{4432C792-B5AC-4744-8C43-E3FF4361D599}" srcOrd="4" destOrd="0" parTransId="{5BDFD9DB-1B3A-408C-875C-52C756B3C172}" sibTransId="{4334CC05-0B2D-44B6-88B9-F1006F273ACB}"/>
    <dgm:cxn modelId="{154C7D9F-FB62-45BF-A690-B14413C6FE47}" srcId="{96E2A3C2-98AB-4DEE-BC84-D157AF9DE06D}" destId="{54E6EC41-B17E-4D07-AD33-5D99B8450D52}" srcOrd="3" destOrd="0" parTransId="{E11F862F-717D-433C-9AC2-D3248E71E185}" sibTransId="{4752B629-B79A-436B-BD7C-410BB39D265A}"/>
    <dgm:cxn modelId="{0864C7A8-CF25-8B41-A8D9-FD124D8807C0}" type="presOf" srcId="{BFD19164-C671-4697-820D-49A7C66B92F7}" destId="{82D1FAD5-76B1-4123-B192-1896F38A1AA5}" srcOrd="0" destOrd="0" presId="urn:microsoft.com/office/officeart/2018/2/layout/IconLabelDescriptionList"/>
    <dgm:cxn modelId="{04FC02C1-CE67-2845-9D47-17251FF1198C}" type="presOf" srcId="{96E2A3C2-98AB-4DEE-BC84-D157AF9DE06D}" destId="{AB5FB276-F017-4A11-B0B1-2BD262B227BD}" srcOrd="0" destOrd="0" presId="urn:microsoft.com/office/officeart/2018/2/layout/IconLabelDescriptionList"/>
    <dgm:cxn modelId="{BB660ADD-29D6-4119-AC04-D2ACC5BEC977}" srcId="{96E2A3C2-98AB-4DEE-BC84-D157AF9DE06D}" destId="{C964DA4D-7FF4-4A16-B39D-BF34A9A2A949}" srcOrd="1" destOrd="0" parTransId="{3AE15EA0-9B49-4747-A978-064E8C289FBD}" sibTransId="{B855A3B9-7AA3-46A8-8FAC-2F0FF2DB6521}"/>
    <dgm:cxn modelId="{8FECA3DD-2885-2946-8DBA-C6014155ADCF}" type="presOf" srcId="{A0D1F31A-7FAC-45B1-869C-63B8499A7649}" destId="{FBCEC268-2009-4746-AC1F-319353D92656}" srcOrd="0" destOrd="0" presId="urn:microsoft.com/office/officeart/2018/2/layout/IconLabelDescriptionList"/>
    <dgm:cxn modelId="{D87B4DE1-97BA-400F-A311-3042606AF67D}" srcId="{54E6EC41-B17E-4D07-AD33-5D99B8450D52}" destId="{6CCA8B85-46BD-46E1-9521-51AF4CE5BDFE}" srcOrd="0" destOrd="0" parTransId="{0157B4A5-FF3B-4A8F-8025-3038C5A66563}" sibTransId="{1D5F99D7-A283-4049-95D9-6C06017A80D6}"/>
    <dgm:cxn modelId="{89EE20E5-B558-40DA-B6D1-8182111BF709}" srcId="{35AC36C6-7664-42CC-BB0E-6BCAFBF23A00}" destId="{A0D1F31A-7FAC-45B1-869C-63B8499A7649}" srcOrd="0" destOrd="0" parTransId="{9882402E-00E7-444A-8573-2C2088EB1FD3}" sibTransId="{58B269F0-DBA3-4AC9-8D8B-D7DBF60EC546}"/>
    <dgm:cxn modelId="{D9FC1AF1-8896-40EA-BC06-6057C4CDCC6F}" srcId="{96E2A3C2-98AB-4DEE-BC84-D157AF9DE06D}" destId="{35AC36C6-7664-42CC-BB0E-6BCAFBF23A00}" srcOrd="2" destOrd="0" parTransId="{64605C4C-9DEC-4222-9BDA-1D54DBCA4F87}" sibTransId="{032E336C-90B7-454D-BC35-4993719B1D00}"/>
    <dgm:cxn modelId="{A13836F5-197D-3C4B-A4FE-397AF831EA9B}" type="presOf" srcId="{6CCA8B85-46BD-46E1-9521-51AF4CE5BDFE}" destId="{BD6F7FA7-BA33-4884-8AC3-6F69AD7F360B}" srcOrd="0" destOrd="0" presId="urn:microsoft.com/office/officeart/2018/2/layout/IconLabelDescriptionList"/>
    <dgm:cxn modelId="{6475A7FB-B6D5-354A-A3C9-BE71809FD900}" type="presOf" srcId="{1D52AD43-BB84-4FEA-8B26-15D485466157}" destId="{73AF3F95-E0B5-4266-B9B2-E2DD09457949}" srcOrd="0" destOrd="0" presId="urn:microsoft.com/office/officeart/2018/2/layout/IconLabelDescriptionList"/>
    <dgm:cxn modelId="{75E89C96-A891-974B-921A-8ED242CD66D3}" type="presParOf" srcId="{AB5FB276-F017-4A11-B0B1-2BD262B227BD}" destId="{0293AFA6-BAB9-4D61-976B-E700819C6616}" srcOrd="0" destOrd="0" presId="urn:microsoft.com/office/officeart/2018/2/layout/IconLabelDescriptionList"/>
    <dgm:cxn modelId="{8D2D731C-AAE2-194E-9E04-D0D6AE32036A}" type="presParOf" srcId="{0293AFA6-BAB9-4D61-976B-E700819C6616}" destId="{A25F127D-727A-47C6-B9D5-25CB0E2ED5C2}" srcOrd="0" destOrd="0" presId="urn:microsoft.com/office/officeart/2018/2/layout/IconLabelDescriptionList"/>
    <dgm:cxn modelId="{20811F40-1EF6-564C-9E8D-504B19FC6A97}" type="presParOf" srcId="{0293AFA6-BAB9-4D61-976B-E700819C6616}" destId="{D0D81590-B57F-4395-98EC-9A27DBC1D0A3}" srcOrd="1" destOrd="0" presId="urn:microsoft.com/office/officeart/2018/2/layout/IconLabelDescriptionList"/>
    <dgm:cxn modelId="{6AC160C9-1C52-1F4C-BDD0-6DBB75B163D1}" type="presParOf" srcId="{0293AFA6-BAB9-4D61-976B-E700819C6616}" destId="{82D1FAD5-76B1-4123-B192-1896F38A1AA5}" srcOrd="2" destOrd="0" presId="urn:microsoft.com/office/officeart/2018/2/layout/IconLabelDescriptionList"/>
    <dgm:cxn modelId="{A0A7E651-2253-F143-AF12-2557AB6E731C}" type="presParOf" srcId="{0293AFA6-BAB9-4D61-976B-E700819C6616}" destId="{A3943E6D-3827-4739-AE84-BC7AAC326075}" srcOrd="3" destOrd="0" presId="urn:microsoft.com/office/officeart/2018/2/layout/IconLabelDescriptionList"/>
    <dgm:cxn modelId="{2450C664-C38B-3A4D-9BF4-1821B980DC4E}" type="presParOf" srcId="{0293AFA6-BAB9-4D61-976B-E700819C6616}" destId="{73AF3F95-E0B5-4266-B9B2-E2DD09457949}" srcOrd="4" destOrd="0" presId="urn:microsoft.com/office/officeart/2018/2/layout/IconLabelDescriptionList"/>
    <dgm:cxn modelId="{2AF0A553-D3D3-5D44-8A02-C47B60D2D328}" type="presParOf" srcId="{AB5FB276-F017-4A11-B0B1-2BD262B227BD}" destId="{E4ED0BF4-3AA1-4F43-959B-BE4431399364}" srcOrd="1" destOrd="0" presId="urn:microsoft.com/office/officeart/2018/2/layout/IconLabelDescriptionList"/>
    <dgm:cxn modelId="{25BC6817-EF96-494B-BCF4-2834D94E393A}" type="presParOf" srcId="{AB5FB276-F017-4A11-B0B1-2BD262B227BD}" destId="{F0A1EDE4-AA63-4B17-AFE5-DE2EFEC3477F}" srcOrd="2" destOrd="0" presId="urn:microsoft.com/office/officeart/2018/2/layout/IconLabelDescriptionList"/>
    <dgm:cxn modelId="{D45B90EF-D4F5-844B-BCFB-4D6E6E49D4EB}" type="presParOf" srcId="{F0A1EDE4-AA63-4B17-AFE5-DE2EFEC3477F}" destId="{BDAF6994-FA3A-4A89-9BAC-4A9A045AFA6A}" srcOrd="0" destOrd="0" presId="urn:microsoft.com/office/officeart/2018/2/layout/IconLabelDescriptionList"/>
    <dgm:cxn modelId="{7818289D-2969-8044-9C96-73F72054A189}" type="presParOf" srcId="{F0A1EDE4-AA63-4B17-AFE5-DE2EFEC3477F}" destId="{CC09CA08-091E-4882-ADE8-B4BF5BF22D3C}" srcOrd="1" destOrd="0" presId="urn:microsoft.com/office/officeart/2018/2/layout/IconLabelDescriptionList"/>
    <dgm:cxn modelId="{23AB0939-20B8-7E4C-B3C0-B9C1C0FEA06B}" type="presParOf" srcId="{F0A1EDE4-AA63-4B17-AFE5-DE2EFEC3477F}" destId="{E2EFCBE7-0C94-40FB-B241-2ED6195EF693}" srcOrd="2" destOrd="0" presId="urn:microsoft.com/office/officeart/2018/2/layout/IconLabelDescriptionList"/>
    <dgm:cxn modelId="{8F4D4BFA-215B-C04D-B593-45F9F5CE6EDC}" type="presParOf" srcId="{F0A1EDE4-AA63-4B17-AFE5-DE2EFEC3477F}" destId="{76C53733-D3DE-49F8-8966-6F7039A08C36}" srcOrd="3" destOrd="0" presId="urn:microsoft.com/office/officeart/2018/2/layout/IconLabelDescriptionList"/>
    <dgm:cxn modelId="{4E15968D-F859-7343-9417-7AA4F3D4DC41}" type="presParOf" srcId="{F0A1EDE4-AA63-4B17-AFE5-DE2EFEC3477F}" destId="{E8ABE062-E1F5-4E6F-B298-88F66D244613}" srcOrd="4" destOrd="0" presId="urn:microsoft.com/office/officeart/2018/2/layout/IconLabelDescriptionList"/>
    <dgm:cxn modelId="{C48EDB40-3798-5346-9898-538FB5D9E629}" type="presParOf" srcId="{AB5FB276-F017-4A11-B0B1-2BD262B227BD}" destId="{56973C11-D818-4CA0-AF92-F1646F165ED5}" srcOrd="3" destOrd="0" presId="urn:microsoft.com/office/officeart/2018/2/layout/IconLabelDescriptionList"/>
    <dgm:cxn modelId="{6343A5AA-92EA-7D42-A360-54297F7BE99A}" type="presParOf" srcId="{AB5FB276-F017-4A11-B0B1-2BD262B227BD}" destId="{CFBF6784-0927-4F67-90A2-70A5EA28CC86}" srcOrd="4" destOrd="0" presId="urn:microsoft.com/office/officeart/2018/2/layout/IconLabelDescriptionList"/>
    <dgm:cxn modelId="{7E56C5DA-F80B-EB4A-971E-640FE539848B}" type="presParOf" srcId="{CFBF6784-0927-4F67-90A2-70A5EA28CC86}" destId="{1D575CCC-8809-400B-BCEE-57C3F6EA0E18}" srcOrd="0" destOrd="0" presId="urn:microsoft.com/office/officeart/2018/2/layout/IconLabelDescriptionList"/>
    <dgm:cxn modelId="{07AEE808-8C72-0445-9A7C-17C24EED0547}" type="presParOf" srcId="{CFBF6784-0927-4F67-90A2-70A5EA28CC86}" destId="{7DE05736-B6AC-4279-A46F-E6E3AF0887A2}" srcOrd="1" destOrd="0" presId="urn:microsoft.com/office/officeart/2018/2/layout/IconLabelDescriptionList"/>
    <dgm:cxn modelId="{963F16CE-DFD3-124B-86F1-031A9F3EA3FA}" type="presParOf" srcId="{CFBF6784-0927-4F67-90A2-70A5EA28CC86}" destId="{2FB57679-0D3F-4464-876C-3434A8258F5C}" srcOrd="2" destOrd="0" presId="urn:microsoft.com/office/officeart/2018/2/layout/IconLabelDescriptionList"/>
    <dgm:cxn modelId="{37431D09-D570-5D48-A23E-5E5EA5923F5F}" type="presParOf" srcId="{CFBF6784-0927-4F67-90A2-70A5EA28CC86}" destId="{A3F50E1F-777B-4510-BE0B-79D4D0B13556}" srcOrd="3" destOrd="0" presId="urn:microsoft.com/office/officeart/2018/2/layout/IconLabelDescriptionList"/>
    <dgm:cxn modelId="{22D76506-69D0-2A4C-83AF-D4E692220151}" type="presParOf" srcId="{CFBF6784-0927-4F67-90A2-70A5EA28CC86}" destId="{FBCEC268-2009-4746-AC1F-319353D92656}" srcOrd="4" destOrd="0" presId="urn:microsoft.com/office/officeart/2018/2/layout/IconLabelDescriptionList"/>
    <dgm:cxn modelId="{B37B5E50-41F3-A645-A670-A0FACAE7C985}" type="presParOf" srcId="{AB5FB276-F017-4A11-B0B1-2BD262B227BD}" destId="{1F852F99-6B04-4FBB-BD89-9814E2D133DF}" srcOrd="5" destOrd="0" presId="urn:microsoft.com/office/officeart/2018/2/layout/IconLabelDescriptionList"/>
    <dgm:cxn modelId="{951D8D1B-F5FC-D443-ABDF-0A8A3F4CB5B9}" type="presParOf" srcId="{AB5FB276-F017-4A11-B0B1-2BD262B227BD}" destId="{21D479C6-CF26-496E-B2C2-7924ECD1470D}" srcOrd="6" destOrd="0" presId="urn:microsoft.com/office/officeart/2018/2/layout/IconLabelDescriptionList"/>
    <dgm:cxn modelId="{77AF7964-122A-0149-9AB6-A62A2E3F83CD}" type="presParOf" srcId="{21D479C6-CF26-496E-B2C2-7924ECD1470D}" destId="{5997F4A8-AA3C-4855-A13D-D6EDE64B16C5}" srcOrd="0" destOrd="0" presId="urn:microsoft.com/office/officeart/2018/2/layout/IconLabelDescriptionList"/>
    <dgm:cxn modelId="{9AE8124B-4010-CA4F-9836-5A03DFE1AD5E}" type="presParOf" srcId="{21D479C6-CF26-496E-B2C2-7924ECD1470D}" destId="{E8BAA02C-5966-48AC-85AE-DE916C9AC8B5}" srcOrd="1" destOrd="0" presId="urn:microsoft.com/office/officeart/2018/2/layout/IconLabelDescriptionList"/>
    <dgm:cxn modelId="{AC069A48-620A-1B48-B719-AB82E9D53230}" type="presParOf" srcId="{21D479C6-CF26-496E-B2C2-7924ECD1470D}" destId="{78A081B7-2728-4C91-869D-DE9CCAF67E27}" srcOrd="2" destOrd="0" presId="urn:microsoft.com/office/officeart/2018/2/layout/IconLabelDescriptionList"/>
    <dgm:cxn modelId="{8846CF28-320E-4245-AE1F-82034F4920D2}" type="presParOf" srcId="{21D479C6-CF26-496E-B2C2-7924ECD1470D}" destId="{5B2A50BC-74BA-4A24-A5BA-C472DE41E1E9}" srcOrd="3" destOrd="0" presId="urn:microsoft.com/office/officeart/2018/2/layout/IconLabelDescriptionList"/>
    <dgm:cxn modelId="{2851E0B2-20D4-6444-A0A2-E8A825BCC9F6}" type="presParOf" srcId="{21D479C6-CF26-496E-B2C2-7924ECD1470D}" destId="{BD6F7FA7-BA33-4884-8AC3-6F69AD7F360B}" srcOrd="4" destOrd="0" presId="urn:microsoft.com/office/officeart/2018/2/layout/IconLabelDescriptionList"/>
    <dgm:cxn modelId="{78CED3B7-9B92-754A-906F-49ACAA8FA046}" type="presParOf" srcId="{AB5FB276-F017-4A11-B0B1-2BD262B227BD}" destId="{8B15C78E-BC57-4099-BB00-E4A93CC624F4}" srcOrd="7" destOrd="0" presId="urn:microsoft.com/office/officeart/2018/2/layout/IconLabelDescriptionList"/>
    <dgm:cxn modelId="{8178F60F-7219-2446-A82A-64EDBD45821F}" type="presParOf" srcId="{AB5FB276-F017-4A11-B0B1-2BD262B227BD}" destId="{0AF8407A-302A-40B3-B520-CF6F65C5D750}" srcOrd="8" destOrd="0" presId="urn:microsoft.com/office/officeart/2018/2/layout/IconLabelDescriptionList"/>
    <dgm:cxn modelId="{03A872BE-C4E0-2E4A-9EA9-1EB80F022C6E}" type="presParOf" srcId="{0AF8407A-302A-40B3-B520-CF6F65C5D750}" destId="{5CD6EA68-71B9-4118-A2DD-2EA0C961EE67}" srcOrd="0" destOrd="0" presId="urn:microsoft.com/office/officeart/2018/2/layout/IconLabelDescriptionList"/>
    <dgm:cxn modelId="{9F301A4B-B809-3344-8FD1-E8B059438B14}" type="presParOf" srcId="{0AF8407A-302A-40B3-B520-CF6F65C5D750}" destId="{E718C78D-2B59-4731-8119-371A7EFA4CDF}" srcOrd="1" destOrd="0" presId="urn:microsoft.com/office/officeart/2018/2/layout/IconLabelDescriptionList"/>
    <dgm:cxn modelId="{248373FD-0BC1-E14D-9419-815E0729D00F}" type="presParOf" srcId="{0AF8407A-302A-40B3-B520-CF6F65C5D750}" destId="{587D4798-7C1D-416F-B9DA-64A0EE95BEFF}" srcOrd="2" destOrd="0" presId="urn:microsoft.com/office/officeart/2018/2/layout/IconLabelDescriptionList"/>
    <dgm:cxn modelId="{7B537E2D-4C8D-3D46-839E-29A82C94A2CB}" type="presParOf" srcId="{0AF8407A-302A-40B3-B520-CF6F65C5D750}" destId="{0B97BFD7-E694-425A-9749-4082A2B9B20D}" srcOrd="3" destOrd="0" presId="urn:microsoft.com/office/officeart/2018/2/layout/IconLabelDescriptionList"/>
    <dgm:cxn modelId="{33C16648-3DDB-944A-9F64-43E667CC37E8}" type="presParOf" srcId="{0AF8407A-302A-40B3-B520-CF6F65C5D750}" destId="{03CE49EB-2CAF-49A8-8577-00EE7058FA0B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1EB779-2852-4C1C-969A-24CCF54BC64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DC1065C-627A-4840-83C3-41015E42C2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Non-linear progression to degree</a:t>
          </a:r>
        </a:p>
      </dgm:t>
    </dgm:pt>
    <dgm:pt modelId="{C456C0D5-6559-470E-B214-92BE8136FDF0}" type="parTrans" cxnId="{FA7C6282-2995-45BD-B57E-2A88303BD563}">
      <dgm:prSet/>
      <dgm:spPr/>
      <dgm:t>
        <a:bodyPr/>
        <a:lstStyle/>
        <a:p>
          <a:endParaRPr lang="en-US" sz="2800"/>
        </a:p>
      </dgm:t>
    </dgm:pt>
    <dgm:pt modelId="{62B45DB1-5EC5-4008-AB99-642E47FE5378}" type="sibTrans" cxnId="{FA7C6282-2995-45BD-B57E-2A88303BD563}">
      <dgm:prSet/>
      <dgm:spPr/>
      <dgm:t>
        <a:bodyPr/>
        <a:lstStyle/>
        <a:p>
          <a:pPr>
            <a:lnSpc>
              <a:spcPct val="100000"/>
            </a:lnSpc>
          </a:pPr>
          <a:endParaRPr lang="en-US" sz="2800"/>
        </a:p>
      </dgm:t>
    </dgm:pt>
    <dgm:pt modelId="{D7A2BC57-A031-45B7-ACA5-F84B826FDE4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Problem solving vs information acquisition</a:t>
          </a:r>
        </a:p>
      </dgm:t>
    </dgm:pt>
    <dgm:pt modelId="{FA8303E8-1708-46F8-9C58-28A3085E3547}" type="parTrans" cxnId="{22ACCDA8-BC0E-4E15-98E0-02C36B17A240}">
      <dgm:prSet/>
      <dgm:spPr/>
      <dgm:t>
        <a:bodyPr/>
        <a:lstStyle/>
        <a:p>
          <a:endParaRPr lang="en-US" sz="2800"/>
        </a:p>
      </dgm:t>
    </dgm:pt>
    <dgm:pt modelId="{44158EEE-D709-4D4A-AEDA-4277A34D2E79}" type="sibTrans" cxnId="{22ACCDA8-BC0E-4E15-98E0-02C36B17A240}">
      <dgm:prSet/>
      <dgm:spPr/>
      <dgm:t>
        <a:bodyPr/>
        <a:lstStyle/>
        <a:p>
          <a:pPr>
            <a:lnSpc>
              <a:spcPct val="100000"/>
            </a:lnSpc>
          </a:pPr>
          <a:endParaRPr lang="en-US" sz="2800"/>
        </a:p>
      </dgm:t>
    </dgm:pt>
    <dgm:pt modelId="{3BFDD9C3-4B48-416D-A792-EB183D4170D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Active vs Passive listening</a:t>
          </a:r>
        </a:p>
      </dgm:t>
    </dgm:pt>
    <dgm:pt modelId="{102B513F-7D32-478D-927D-42FBD39E92D2}" type="parTrans" cxnId="{04C4C1F4-A0AA-4CC2-B51E-1FEB99A1705A}">
      <dgm:prSet/>
      <dgm:spPr/>
      <dgm:t>
        <a:bodyPr/>
        <a:lstStyle/>
        <a:p>
          <a:endParaRPr lang="en-US" sz="2800"/>
        </a:p>
      </dgm:t>
    </dgm:pt>
    <dgm:pt modelId="{1EB105A7-BEED-4DD8-BF6C-B982E959A095}" type="sibTrans" cxnId="{04C4C1F4-A0AA-4CC2-B51E-1FEB99A1705A}">
      <dgm:prSet/>
      <dgm:spPr/>
      <dgm:t>
        <a:bodyPr/>
        <a:lstStyle/>
        <a:p>
          <a:pPr>
            <a:lnSpc>
              <a:spcPct val="100000"/>
            </a:lnSpc>
          </a:pPr>
          <a:endParaRPr lang="en-US" sz="2800"/>
        </a:p>
      </dgm:t>
    </dgm:pt>
    <dgm:pt modelId="{F57AEFF2-7169-47A3-8030-6C4BEB1E972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Interactive learning</a:t>
          </a:r>
        </a:p>
      </dgm:t>
    </dgm:pt>
    <dgm:pt modelId="{E0D40EF8-8BF5-4070-951C-F61FB084947A}" type="parTrans" cxnId="{8147A160-F54B-48D0-97D0-5DC5BE12B078}">
      <dgm:prSet/>
      <dgm:spPr/>
      <dgm:t>
        <a:bodyPr/>
        <a:lstStyle/>
        <a:p>
          <a:endParaRPr lang="en-US" sz="2800"/>
        </a:p>
      </dgm:t>
    </dgm:pt>
    <dgm:pt modelId="{52F9DF17-397D-4834-B912-F7BE2E336FBB}" type="sibTrans" cxnId="{8147A160-F54B-48D0-97D0-5DC5BE12B078}">
      <dgm:prSet/>
      <dgm:spPr/>
      <dgm:t>
        <a:bodyPr/>
        <a:lstStyle/>
        <a:p>
          <a:pPr>
            <a:lnSpc>
              <a:spcPct val="100000"/>
            </a:lnSpc>
          </a:pPr>
          <a:endParaRPr lang="en-US" sz="2800"/>
        </a:p>
      </dgm:t>
    </dgm:pt>
    <dgm:pt modelId="{FBE805BF-B6C4-4746-A207-CFCB6D563F4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Ask Questions</a:t>
          </a:r>
        </a:p>
      </dgm:t>
    </dgm:pt>
    <dgm:pt modelId="{21807FEF-47A3-43A1-B535-B160B90298E0}" type="parTrans" cxnId="{28588A9A-68C7-4702-9085-4A5B2F149816}">
      <dgm:prSet/>
      <dgm:spPr/>
      <dgm:t>
        <a:bodyPr/>
        <a:lstStyle/>
        <a:p>
          <a:endParaRPr lang="en-US" sz="2800"/>
        </a:p>
      </dgm:t>
    </dgm:pt>
    <dgm:pt modelId="{4611E51F-6C19-45EE-A47A-E7AE2A553BBF}" type="sibTrans" cxnId="{28588A9A-68C7-4702-9085-4A5B2F149816}">
      <dgm:prSet/>
      <dgm:spPr/>
      <dgm:t>
        <a:bodyPr/>
        <a:lstStyle/>
        <a:p>
          <a:pPr>
            <a:lnSpc>
              <a:spcPct val="100000"/>
            </a:lnSpc>
          </a:pPr>
          <a:endParaRPr lang="en-US" sz="2800"/>
        </a:p>
      </dgm:t>
    </dgm:pt>
    <dgm:pt modelId="{F5CC3F37-531C-42F7-8085-2B63799B54B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/>
            <a:t>Prepare to experience failure</a:t>
          </a:r>
        </a:p>
      </dgm:t>
    </dgm:pt>
    <dgm:pt modelId="{3CB92C85-14B0-4D31-905E-D5485348ABB7}" type="parTrans" cxnId="{1760F17F-B1AC-4F47-A3B5-DC7A92E45849}">
      <dgm:prSet/>
      <dgm:spPr/>
      <dgm:t>
        <a:bodyPr/>
        <a:lstStyle/>
        <a:p>
          <a:endParaRPr lang="en-US" sz="2800"/>
        </a:p>
      </dgm:t>
    </dgm:pt>
    <dgm:pt modelId="{344D104C-510A-48F4-8FF1-672EA18A8697}" type="sibTrans" cxnId="{1760F17F-B1AC-4F47-A3B5-DC7A92E45849}">
      <dgm:prSet/>
      <dgm:spPr/>
      <dgm:t>
        <a:bodyPr/>
        <a:lstStyle/>
        <a:p>
          <a:endParaRPr lang="en-US" sz="2800"/>
        </a:p>
      </dgm:t>
    </dgm:pt>
    <dgm:pt modelId="{40DDCC3F-AC02-402E-9E20-B7B9EBB5374E}" type="pres">
      <dgm:prSet presAssocID="{4E1EB779-2852-4C1C-969A-24CCF54BC641}" presName="root" presStyleCnt="0">
        <dgm:presLayoutVars>
          <dgm:dir/>
          <dgm:resizeHandles val="exact"/>
        </dgm:presLayoutVars>
      </dgm:prSet>
      <dgm:spPr/>
    </dgm:pt>
    <dgm:pt modelId="{5C52B31C-0AE4-4465-AAD0-4011808394A6}" type="pres">
      <dgm:prSet presAssocID="{4E1EB779-2852-4C1C-969A-24CCF54BC641}" presName="container" presStyleCnt="0">
        <dgm:presLayoutVars>
          <dgm:dir/>
          <dgm:resizeHandles val="exact"/>
        </dgm:presLayoutVars>
      </dgm:prSet>
      <dgm:spPr/>
    </dgm:pt>
    <dgm:pt modelId="{CA154825-00B9-4C89-89A0-30B820AC22DE}" type="pres">
      <dgm:prSet presAssocID="{7DC1065C-627A-4840-83C3-41015E42C2A4}" presName="compNode" presStyleCnt="0"/>
      <dgm:spPr/>
    </dgm:pt>
    <dgm:pt modelId="{68BE2095-D56E-4865-AFFB-FD6A89F77F72}" type="pres">
      <dgm:prSet presAssocID="{7DC1065C-627A-4840-83C3-41015E42C2A4}" presName="iconBgRect" presStyleLbl="bgShp" presStyleIdx="0" presStyleCnt="6"/>
      <dgm:spPr/>
    </dgm:pt>
    <dgm:pt modelId="{E0F42364-6C48-488B-BC3B-C9B59079FEFC}" type="pres">
      <dgm:prSet presAssocID="{7DC1065C-627A-4840-83C3-41015E42C2A4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iodic Graph outline"/>
        </a:ext>
      </dgm:extLst>
    </dgm:pt>
    <dgm:pt modelId="{1F4F02B4-9F51-4EC9-AB9C-F610F2221F89}" type="pres">
      <dgm:prSet presAssocID="{7DC1065C-627A-4840-83C3-41015E42C2A4}" presName="spaceRect" presStyleCnt="0"/>
      <dgm:spPr/>
    </dgm:pt>
    <dgm:pt modelId="{A64BE64B-3A8E-49C7-816B-A15D14CF611B}" type="pres">
      <dgm:prSet presAssocID="{7DC1065C-627A-4840-83C3-41015E42C2A4}" presName="textRect" presStyleLbl="revTx" presStyleIdx="0" presStyleCnt="6">
        <dgm:presLayoutVars>
          <dgm:chMax val="1"/>
          <dgm:chPref val="1"/>
        </dgm:presLayoutVars>
      </dgm:prSet>
      <dgm:spPr/>
    </dgm:pt>
    <dgm:pt modelId="{5ED84E97-1361-4319-927E-8D4B5933E205}" type="pres">
      <dgm:prSet presAssocID="{62B45DB1-5EC5-4008-AB99-642E47FE5378}" presName="sibTrans" presStyleLbl="sibTrans2D1" presStyleIdx="0" presStyleCnt="0"/>
      <dgm:spPr/>
    </dgm:pt>
    <dgm:pt modelId="{31878C99-5C9F-4D04-A71B-16F2B9E55086}" type="pres">
      <dgm:prSet presAssocID="{D7A2BC57-A031-45B7-ACA5-F84B826FDE4C}" presName="compNode" presStyleCnt="0"/>
      <dgm:spPr/>
    </dgm:pt>
    <dgm:pt modelId="{0B7A5DFA-B552-45C7-ADF7-FD0B4A84D735}" type="pres">
      <dgm:prSet presAssocID="{D7A2BC57-A031-45B7-ACA5-F84B826FDE4C}" presName="iconBgRect" presStyleLbl="bgShp" presStyleIdx="1" presStyleCnt="6"/>
      <dgm:spPr/>
    </dgm:pt>
    <dgm:pt modelId="{8B611A5B-6D66-4586-B888-F302CFA326A6}" type="pres">
      <dgm:prSet presAssocID="{D7A2BC57-A031-45B7-ACA5-F84B826FDE4C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uzzleOutline"/>
        </a:ext>
      </dgm:extLst>
    </dgm:pt>
    <dgm:pt modelId="{19236E79-982D-44E8-BF71-3966C21897B9}" type="pres">
      <dgm:prSet presAssocID="{D7A2BC57-A031-45B7-ACA5-F84B826FDE4C}" presName="spaceRect" presStyleCnt="0"/>
      <dgm:spPr/>
    </dgm:pt>
    <dgm:pt modelId="{DA434C51-4123-447C-AF33-E531225474CF}" type="pres">
      <dgm:prSet presAssocID="{D7A2BC57-A031-45B7-ACA5-F84B826FDE4C}" presName="textRect" presStyleLbl="revTx" presStyleIdx="1" presStyleCnt="6" custLinFactNeighborY="2852">
        <dgm:presLayoutVars>
          <dgm:chMax val="1"/>
          <dgm:chPref val="1"/>
        </dgm:presLayoutVars>
      </dgm:prSet>
      <dgm:spPr/>
    </dgm:pt>
    <dgm:pt modelId="{1D3CF004-AA18-4693-85B6-672BDB6A945A}" type="pres">
      <dgm:prSet presAssocID="{44158EEE-D709-4D4A-AEDA-4277A34D2E79}" presName="sibTrans" presStyleLbl="sibTrans2D1" presStyleIdx="0" presStyleCnt="0"/>
      <dgm:spPr/>
    </dgm:pt>
    <dgm:pt modelId="{970FCE78-63F4-4FFB-BBB8-784EDCD71154}" type="pres">
      <dgm:prSet presAssocID="{3BFDD9C3-4B48-416D-A792-EB183D4170D2}" presName="compNode" presStyleCnt="0"/>
      <dgm:spPr/>
    </dgm:pt>
    <dgm:pt modelId="{79D8A79D-8563-45AF-A919-7985A10D1914}" type="pres">
      <dgm:prSet presAssocID="{3BFDD9C3-4B48-416D-A792-EB183D4170D2}" presName="iconBgRect" presStyleLbl="bgShp" presStyleIdx="2" presStyleCnt="6"/>
      <dgm:spPr/>
    </dgm:pt>
    <dgm:pt modelId="{F296C82F-203D-4C49-8039-F3BA3BE09EB7}" type="pres">
      <dgm:prSet presAssocID="{3BFDD9C3-4B48-416D-A792-EB183D4170D2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 with solid fill"/>
        </a:ext>
      </dgm:extLst>
    </dgm:pt>
    <dgm:pt modelId="{A2934E0C-3773-4086-BE2D-D27AE203D83D}" type="pres">
      <dgm:prSet presAssocID="{3BFDD9C3-4B48-416D-A792-EB183D4170D2}" presName="spaceRect" presStyleCnt="0"/>
      <dgm:spPr/>
    </dgm:pt>
    <dgm:pt modelId="{02397CB2-BDC6-478E-A740-CB26AC7A8417}" type="pres">
      <dgm:prSet presAssocID="{3BFDD9C3-4B48-416D-A792-EB183D4170D2}" presName="textRect" presStyleLbl="revTx" presStyleIdx="2" presStyleCnt="6">
        <dgm:presLayoutVars>
          <dgm:chMax val="1"/>
          <dgm:chPref val="1"/>
        </dgm:presLayoutVars>
      </dgm:prSet>
      <dgm:spPr/>
    </dgm:pt>
    <dgm:pt modelId="{B0BD267E-6A2D-4075-AA36-5D81B6745365}" type="pres">
      <dgm:prSet presAssocID="{1EB105A7-BEED-4DD8-BF6C-B982E959A095}" presName="sibTrans" presStyleLbl="sibTrans2D1" presStyleIdx="0" presStyleCnt="0"/>
      <dgm:spPr/>
    </dgm:pt>
    <dgm:pt modelId="{81D229DB-E605-42D1-BED3-A86F9D97F2B1}" type="pres">
      <dgm:prSet presAssocID="{F57AEFF2-7169-47A3-8030-6C4BEB1E972C}" presName="compNode" presStyleCnt="0"/>
      <dgm:spPr/>
    </dgm:pt>
    <dgm:pt modelId="{72D14D9B-A987-412D-9346-4107BFE828C1}" type="pres">
      <dgm:prSet presAssocID="{F57AEFF2-7169-47A3-8030-6C4BEB1E972C}" presName="iconBgRect" presStyleLbl="bgShp" presStyleIdx="3" presStyleCnt="6"/>
      <dgm:spPr/>
    </dgm:pt>
    <dgm:pt modelId="{01581669-4C48-4E45-BB6C-E139FF17E299}" type="pres">
      <dgm:prSet presAssocID="{F57AEFF2-7169-47A3-8030-6C4BEB1E972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with solid fill"/>
        </a:ext>
      </dgm:extLst>
    </dgm:pt>
    <dgm:pt modelId="{ADB6E03F-852C-491D-BDD9-DC3C233AC11E}" type="pres">
      <dgm:prSet presAssocID="{F57AEFF2-7169-47A3-8030-6C4BEB1E972C}" presName="spaceRect" presStyleCnt="0"/>
      <dgm:spPr/>
    </dgm:pt>
    <dgm:pt modelId="{65CB335B-AB51-42F2-AA08-56224A7DA9FD}" type="pres">
      <dgm:prSet presAssocID="{F57AEFF2-7169-47A3-8030-6C4BEB1E972C}" presName="textRect" presStyleLbl="revTx" presStyleIdx="3" presStyleCnt="6">
        <dgm:presLayoutVars>
          <dgm:chMax val="1"/>
          <dgm:chPref val="1"/>
        </dgm:presLayoutVars>
      </dgm:prSet>
      <dgm:spPr/>
    </dgm:pt>
    <dgm:pt modelId="{63A4D1D3-2AB1-4011-AF8B-5108FE493639}" type="pres">
      <dgm:prSet presAssocID="{52F9DF17-397D-4834-B912-F7BE2E336FBB}" presName="sibTrans" presStyleLbl="sibTrans2D1" presStyleIdx="0" presStyleCnt="0"/>
      <dgm:spPr/>
    </dgm:pt>
    <dgm:pt modelId="{845CBBB0-13D4-4057-9F41-D4C8BCE2ACE0}" type="pres">
      <dgm:prSet presAssocID="{FBE805BF-B6C4-4746-A207-CFCB6D563F43}" presName="compNode" presStyleCnt="0"/>
      <dgm:spPr/>
    </dgm:pt>
    <dgm:pt modelId="{0C4434AB-EA29-4F54-A001-58D430F7BA5E}" type="pres">
      <dgm:prSet presAssocID="{FBE805BF-B6C4-4746-A207-CFCB6D563F43}" presName="iconBgRect" presStyleLbl="bgShp" presStyleIdx="4" presStyleCnt="6"/>
      <dgm:spPr/>
    </dgm:pt>
    <dgm:pt modelId="{4C985972-8286-4A54-AADE-0519A6BAFC5F}" type="pres">
      <dgm:prSet presAssocID="{FBE805BF-B6C4-4746-A207-CFCB6D563F43}" presName="iconRect" presStyleLbl="node1" presStyleIdx="4" presStyleCnt="6"/>
      <dgm:spPr>
        <a:blipFill>
          <a:blip xmlns:r="http://schemas.openxmlformats.org/officeDocument/2006/relationships" r:embed="rId9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Thin"/>
        </a:ext>
      </dgm:extLst>
    </dgm:pt>
    <dgm:pt modelId="{5C8FBDD2-EB01-4141-9701-FC5C0E34066B}" type="pres">
      <dgm:prSet presAssocID="{FBE805BF-B6C4-4746-A207-CFCB6D563F43}" presName="spaceRect" presStyleCnt="0"/>
      <dgm:spPr/>
    </dgm:pt>
    <dgm:pt modelId="{A019DF1E-7931-4ACC-BA9A-5C831FC9E534}" type="pres">
      <dgm:prSet presAssocID="{FBE805BF-B6C4-4746-A207-CFCB6D563F43}" presName="textRect" presStyleLbl="revTx" presStyleIdx="4" presStyleCnt="6">
        <dgm:presLayoutVars>
          <dgm:chMax val="1"/>
          <dgm:chPref val="1"/>
        </dgm:presLayoutVars>
      </dgm:prSet>
      <dgm:spPr/>
    </dgm:pt>
    <dgm:pt modelId="{4BD67D34-6EB5-49AE-A5C9-1A8C9E72E2B8}" type="pres">
      <dgm:prSet presAssocID="{4611E51F-6C19-45EE-A47A-E7AE2A553BBF}" presName="sibTrans" presStyleLbl="sibTrans2D1" presStyleIdx="0" presStyleCnt="0"/>
      <dgm:spPr/>
    </dgm:pt>
    <dgm:pt modelId="{F2ACF878-7B97-4711-8A9D-88FA758CC7BE}" type="pres">
      <dgm:prSet presAssocID="{F5CC3F37-531C-42F7-8085-2B63799B54BF}" presName="compNode" presStyleCnt="0"/>
      <dgm:spPr/>
    </dgm:pt>
    <dgm:pt modelId="{87123B4F-B64E-4B52-ABF8-DE7F1361AF1B}" type="pres">
      <dgm:prSet presAssocID="{F5CC3F37-531C-42F7-8085-2B63799B54BF}" presName="iconBgRect" presStyleLbl="bgShp" presStyleIdx="5" presStyleCnt="6"/>
      <dgm:spPr/>
    </dgm:pt>
    <dgm:pt modelId="{8020A480-138C-487C-B28D-7C14D7EB14BB}" type="pres">
      <dgm:prSet presAssocID="{F5CC3F37-531C-42F7-8085-2B63799B54BF}" presName="iconRect" presStyleLbl="node1" presStyleIdx="5" presStyleCnt="6"/>
      <dgm:spPr>
        <a:blipFill>
          <a:blip xmlns:r="http://schemas.openxmlformats.org/officeDocument/2006/relationships" r:embed="rId1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g2"/>
        </a:ext>
      </dgm:extLst>
    </dgm:pt>
    <dgm:pt modelId="{BFC2A36B-1C12-4EA3-A0C6-17B0A6758504}" type="pres">
      <dgm:prSet presAssocID="{F5CC3F37-531C-42F7-8085-2B63799B54BF}" presName="spaceRect" presStyleCnt="0"/>
      <dgm:spPr/>
    </dgm:pt>
    <dgm:pt modelId="{50CF0BE4-5955-48E6-A363-4A3033CB56D9}" type="pres">
      <dgm:prSet presAssocID="{F5CC3F37-531C-42F7-8085-2B63799B54BF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D3DF091E-CE07-454B-B3B6-AA66ACC69986}" type="presOf" srcId="{1EB105A7-BEED-4DD8-BF6C-B982E959A095}" destId="{B0BD267E-6A2D-4075-AA36-5D81B6745365}" srcOrd="0" destOrd="0" presId="urn:microsoft.com/office/officeart/2018/2/layout/IconCircleList"/>
    <dgm:cxn modelId="{14D0934C-049F-9146-B37E-04B975C1994A}" type="presOf" srcId="{62B45DB1-5EC5-4008-AB99-642E47FE5378}" destId="{5ED84E97-1361-4319-927E-8D4B5933E205}" srcOrd="0" destOrd="0" presId="urn:microsoft.com/office/officeart/2018/2/layout/IconCircleList"/>
    <dgm:cxn modelId="{8147A160-F54B-48D0-97D0-5DC5BE12B078}" srcId="{4E1EB779-2852-4C1C-969A-24CCF54BC641}" destId="{F57AEFF2-7169-47A3-8030-6C4BEB1E972C}" srcOrd="3" destOrd="0" parTransId="{E0D40EF8-8BF5-4070-951C-F61FB084947A}" sibTransId="{52F9DF17-397D-4834-B912-F7BE2E336FBB}"/>
    <dgm:cxn modelId="{75852070-88D9-9248-8CFE-A7C8539AC4AC}" type="presOf" srcId="{52F9DF17-397D-4834-B912-F7BE2E336FBB}" destId="{63A4D1D3-2AB1-4011-AF8B-5108FE493639}" srcOrd="0" destOrd="0" presId="urn:microsoft.com/office/officeart/2018/2/layout/IconCircleList"/>
    <dgm:cxn modelId="{1760F17F-B1AC-4F47-A3B5-DC7A92E45849}" srcId="{4E1EB779-2852-4C1C-969A-24CCF54BC641}" destId="{F5CC3F37-531C-42F7-8085-2B63799B54BF}" srcOrd="5" destOrd="0" parTransId="{3CB92C85-14B0-4D31-905E-D5485348ABB7}" sibTransId="{344D104C-510A-48F4-8FF1-672EA18A8697}"/>
    <dgm:cxn modelId="{FA7C6282-2995-45BD-B57E-2A88303BD563}" srcId="{4E1EB779-2852-4C1C-969A-24CCF54BC641}" destId="{7DC1065C-627A-4840-83C3-41015E42C2A4}" srcOrd="0" destOrd="0" parTransId="{C456C0D5-6559-470E-B214-92BE8136FDF0}" sibTransId="{62B45DB1-5EC5-4008-AB99-642E47FE5378}"/>
    <dgm:cxn modelId="{8A0D8B87-96F7-994E-9ECD-83B21DBA81F3}" type="presOf" srcId="{4E1EB779-2852-4C1C-969A-24CCF54BC641}" destId="{40DDCC3F-AC02-402E-9E20-B7B9EBB5374E}" srcOrd="0" destOrd="0" presId="urn:microsoft.com/office/officeart/2018/2/layout/IconCircleList"/>
    <dgm:cxn modelId="{77CC8989-550E-314C-B18E-7D97838A834F}" type="presOf" srcId="{3BFDD9C3-4B48-416D-A792-EB183D4170D2}" destId="{02397CB2-BDC6-478E-A740-CB26AC7A8417}" srcOrd="0" destOrd="0" presId="urn:microsoft.com/office/officeart/2018/2/layout/IconCircleList"/>
    <dgm:cxn modelId="{28588A9A-68C7-4702-9085-4A5B2F149816}" srcId="{4E1EB779-2852-4C1C-969A-24CCF54BC641}" destId="{FBE805BF-B6C4-4746-A207-CFCB6D563F43}" srcOrd="4" destOrd="0" parTransId="{21807FEF-47A3-43A1-B535-B160B90298E0}" sibTransId="{4611E51F-6C19-45EE-A47A-E7AE2A553BBF}"/>
    <dgm:cxn modelId="{E83DD59D-C049-DB40-9416-AFE1ED4636D7}" type="presOf" srcId="{F57AEFF2-7169-47A3-8030-6C4BEB1E972C}" destId="{65CB335B-AB51-42F2-AA08-56224A7DA9FD}" srcOrd="0" destOrd="0" presId="urn:microsoft.com/office/officeart/2018/2/layout/IconCircleList"/>
    <dgm:cxn modelId="{22ACCDA8-BC0E-4E15-98E0-02C36B17A240}" srcId="{4E1EB779-2852-4C1C-969A-24CCF54BC641}" destId="{D7A2BC57-A031-45B7-ACA5-F84B826FDE4C}" srcOrd="1" destOrd="0" parTransId="{FA8303E8-1708-46F8-9C58-28A3085E3547}" sibTransId="{44158EEE-D709-4D4A-AEDA-4277A34D2E79}"/>
    <dgm:cxn modelId="{1CFD28A9-B2B0-7049-817F-C6C0A7A2B9CA}" type="presOf" srcId="{D7A2BC57-A031-45B7-ACA5-F84B826FDE4C}" destId="{DA434C51-4123-447C-AF33-E531225474CF}" srcOrd="0" destOrd="0" presId="urn:microsoft.com/office/officeart/2018/2/layout/IconCircleList"/>
    <dgm:cxn modelId="{4C29E8AD-98CD-8343-BE90-60A9CEB145C8}" type="presOf" srcId="{F5CC3F37-531C-42F7-8085-2B63799B54BF}" destId="{50CF0BE4-5955-48E6-A363-4A3033CB56D9}" srcOrd="0" destOrd="0" presId="urn:microsoft.com/office/officeart/2018/2/layout/IconCircleList"/>
    <dgm:cxn modelId="{EBF262BA-FB0C-C647-BA02-F466B3CD6FBD}" type="presOf" srcId="{FBE805BF-B6C4-4746-A207-CFCB6D563F43}" destId="{A019DF1E-7931-4ACC-BA9A-5C831FC9E534}" srcOrd="0" destOrd="0" presId="urn:microsoft.com/office/officeart/2018/2/layout/IconCircleList"/>
    <dgm:cxn modelId="{6639A5CF-A0D8-B641-9BAA-03C25325629A}" type="presOf" srcId="{7DC1065C-627A-4840-83C3-41015E42C2A4}" destId="{A64BE64B-3A8E-49C7-816B-A15D14CF611B}" srcOrd="0" destOrd="0" presId="urn:microsoft.com/office/officeart/2018/2/layout/IconCircleList"/>
    <dgm:cxn modelId="{A08A7CE7-3293-F441-8655-66ECAE7A160F}" type="presOf" srcId="{4611E51F-6C19-45EE-A47A-E7AE2A553BBF}" destId="{4BD67D34-6EB5-49AE-A5C9-1A8C9E72E2B8}" srcOrd="0" destOrd="0" presId="urn:microsoft.com/office/officeart/2018/2/layout/IconCircleList"/>
    <dgm:cxn modelId="{04C4C1F4-A0AA-4CC2-B51E-1FEB99A1705A}" srcId="{4E1EB779-2852-4C1C-969A-24CCF54BC641}" destId="{3BFDD9C3-4B48-416D-A792-EB183D4170D2}" srcOrd="2" destOrd="0" parTransId="{102B513F-7D32-478D-927D-42FBD39E92D2}" sibTransId="{1EB105A7-BEED-4DD8-BF6C-B982E959A095}"/>
    <dgm:cxn modelId="{E89714F9-6A23-A24E-832B-AA9398654A5D}" type="presOf" srcId="{44158EEE-D709-4D4A-AEDA-4277A34D2E79}" destId="{1D3CF004-AA18-4693-85B6-672BDB6A945A}" srcOrd="0" destOrd="0" presId="urn:microsoft.com/office/officeart/2018/2/layout/IconCircleList"/>
    <dgm:cxn modelId="{36D32EC7-3EFA-3F4B-B1FD-45FC1C170519}" type="presParOf" srcId="{40DDCC3F-AC02-402E-9E20-B7B9EBB5374E}" destId="{5C52B31C-0AE4-4465-AAD0-4011808394A6}" srcOrd="0" destOrd="0" presId="urn:microsoft.com/office/officeart/2018/2/layout/IconCircleList"/>
    <dgm:cxn modelId="{5684F8C3-DB61-5E42-A642-0058B759B799}" type="presParOf" srcId="{5C52B31C-0AE4-4465-AAD0-4011808394A6}" destId="{CA154825-00B9-4C89-89A0-30B820AC22DE}" srcOrd="0" destOrd="0" presId="urn:microsoft.com/office/officeart/2018/2/layout/IconCircleList"/>
    <dgm:cxn modelId="{790C0F8E-3CF9-DA4B-9068-12C3F9E8B0CA}" type="presParOf" srcId="{CA154825-00B9-4C89-89A0-30B820AC22DE}" destId="{68BE2095-D56E-4865-AFFB-FD6A89F77F72}" srcOrd="0" destOrd="0" presId="urn:microsoft.com/office/officeart/2018/2/layout/IconCircleList"/>
    <dgm:cxn modelId="{4272A9E7-0F62-7F40-B862-8F38F5746D7C}" type="presParOf" srcId="{CA154825-00B9-4C89-89A0-30B820AC22DE}" destId="{E0F42364-6C48-488B-BC3B-C9B59079FEFC}" srcOrd="1" destOrd="0" presId="urn:microsoft.com/office/officeart/2018/2/layout/IconCircleList"/>
    <dgm:cxn modelId="{6683C97C-E8C2-464E-890C-8C91910D6B6C}" type="presParOf" srcId="{CA154825-00B9-4C89-89A0-30B820AC22DE}" destId="{1F4F02B4-9F51-4EC9-AB9C-F610F2221F89}" srcOrd="2" destOrd="0" presId="urn:microsoft.com/office/officeart/2018/2/layout/IconCircleList"/>
    <dgm:cxn modelId="{1395F696-EA40-C447-A15E-B41DEA0F7D0D}" type="presParOf" srcId="{CA154825-00B9-4C89-89A0-30B820AC22DE}" destId="{A64BE64B-3A8E-49C7-816B-A15D14CF611B}" srcOrd="3" destOrd="0" presId="urn:microsoft.com/office/officeart/2018/2/layout/IconCircleList"/>
    <dgm:cxn modelId="{77162FFB-20F1-F444-B08B-202A105E8FA1}" type="presParOf" srcId="{5C52B31C-0AE4-4465-AAD0-4011808394A6}" destId="{5ED84E97-1361-4319-927E-8D4B5933E205}" srcOrd="1" destOrd="0" presId="urn:microsoft.com/office/officeart/2018/2/layout/IconCircleList"/>
    <dgm:cxn modelId="{EC6192AE-96CF-1D40-983D-6F8234970D20}" type="presParOf" srcId="{5C52B31C-0AE4-4465-AAD0-4011808394A6}" destId="{31878C99-5C9F-4D04-A71B-16F2B9E55086}" srcOrd="2" destOrd="0" presId="urn:microsoft.com/office/officeart/2018/2/layout/IconCircleList"/>
    <dgm:cxn modelId="{4D66B052-1BFF-C740-BA9C-29B8A27720A3}" type="presParOf" srcId="{31878C99-5C9F-4D04-A71B-16F2B9E55086}" destId="{0B7A5DFA-B552-45C7-ADF7-FD0B4A84D735}" srcOrd="0" destOrd="0" presId="urn:microsoft.com/office/officeart/2018/2/layout/IconCircleList"/>
    <dgm:cxn modelId="{7B35CF1C-AA46-8B4F-8E71-5065136E4BFF}" type="presParOf" srcId="{31878C99-5C9F-4D04-A71B-16F2B9E55086}" destId="{8B611A5B-6D66-4586-B888-F302CFA326A6}" srcOrd="1" destOrd="0" presId="urn:microsoft.com/office/officeart/2018/2/layout/IconCircleList"/>
    <dgm:cxn modelId="{9E3AC3A6-6324-0149-AE10-AA595363AA89}" type="presParOf" srcId="{31878C99-5C9F-4D04-A71B-16F2B9E55086}" destId="{19236E79-982D-44E8-BF71-3966C21897B9}" srcOrd="2" destOrd="0" presId="urn:microsoft.com/office/officeart/2018/2/layout/IconCircleList"/>
    <dgm:cxn modelId="{E13BCAE7-B360-ED4C-8657-83BB2D92357A}" type="presParOf" srcId="{31878C99-5C9F-4D04-A71B-16F2B9E55086}" destId="{DA434C51-4123-447C-AF33-E531225474CF}" srcOrd="3" destOrd="0" presId="urn:microsoft.com/office/officeart/2018/2/layout/IconCircleList"/>
    <dgm:cxn modelId="{E0F2DC7A-009E-7B43-93C6-351CBF275FD7}" type="presParOf" srcId="{5C52B31C-0AE4-4465-AAD0-4011808394A6}" destId="{1D3CF004-AA18-4693-85B6-672BDB6A945A}" srcOrd="3" destOrd="0" presId="urn:microsoft.com/office/officeart/2018/2/layout/IconCircleList"/>
    <dgm:cxn modelId="{7B68800F-28BC-FF46-A03A-F14659404E8D}" type="presParOf" srcId="{5C52B31C-0AE4-4465-AAD0-4011808394A6}" destId="{970FCE78-63F4-4FFB-BBB8-784EDCD71154}" srcOrd="4" destOrd="0" presId="urn:microsoft.com/office/officeart/2018/2/layout/IconCircleList"/>
    <dgm:cxn modelId="{08CCC49E-3D45-4C40-9CC3-06123CC6227E}" type="presParOf" srcId="{970FCE78-63F4-4FFB-BBB8-784EDCD71154}" destId="{79D8A79D-8563-45AF-A919-7985A10D1914}" srcOrd="0" destOrd="0" presId="urn:microsoft.com/office/officeart/2018/2/layout/IconCircleList"/>
    <dgm:cxn modelId="{B044E73A-434D-C840-80C5-DBE850E14952}" type="presParOf" srcId="{970FCE78-63F4-4FFB-BBB8-784EDCD71154}" destId="{F296C82F-203D-4C49-8039-F3BA3BE09EB7}" srcOrd="1" destOrd="0" presId="urn:microsoft.com/office/officeart/2018/2/layout/IconCircleList"/>
    <dgm:cxn modelId="{3DA762D3-ACEB-1E4B-A18C-3C5E2E5CF486}" type="presParOf" srcId="{970FCE78-63F4-4FFB-BBB8-784EDCD71154}" destId="{A2934E0C-3773-4086-BE2D-D27AE203D83D}" srcOrd="2" destOrd="0" presId="urn:microsoft.com/office/officeart/2018/2/layout/IconCircleList"/>
    <dgm:cxn modelId="{4931F42C-2DD2-7546-87DC-BB7A209BB534}" type="presParOf" srcId="{970FCE78-63F4-4FFB-BBB8-784EDCD71154}" destId="{02397CB2-BDC6-478E-A740-CB26AC7A8417}" srcOrd="3" destOrd="0" presId="urn:microsoft.com/office/officeart/2018/2/layout/IconCircleList"/>
    <dgm:cxn modelId="{2D8C29AA-34E8-4C4F-9A48-D13FF42505DB}" type="presParOf" srcId="{5C52B31C-0AE4-4465-AAD0-4011808394A6}" destId="{B0BD267E-6A2D-4075-AA36-5D81B6745365}" srcOrd="5" destOrd="0" presId="urn:microsoft.com/office/officeart/2018/2/layout/IconCircleList"/>
    <dgm:cxn modelId="{517C5D38-7152-9542-AD43-F4629CDB388A}" type="presParOf" srcId="{5C52B31C-0AE4-4465-AAD0-4011808394A6}" destId="{81D229DB-E605-42D1-BED3-A86F9D97F2B1}" srcOrd="6" destOrd="0" presId="urn:microsoft.com/office/officeart/2018/2/layout/IconCircleList"/>
    <dgm:cxn modelId="{6ED8C4B4-23E3-4C42-8F35-54C470BD7A30}" type="presParOf" srcId="{81D229DB-E605-42D1-BED3-A86F9D97F2B1}" destId="{72D14D9B-A987-412D-9346-4107BFE828C1}" srcOrd="0" destOrd="0" presId="urn:microsoft.com/office/officeart/2018/2/layout/IconCircleList"/>
    <dgm:cxn modelId="{747E6C38-722B-9C42-9827-F55D724BC930}" type="presParOf" srcId="{81D229DB-E605-42D1-BED3-A86F9D97F2B1}" destId="{01581669-4C48-4E45-BB6C-E139FF17E299}" srcOrd="1" destOrd="0" presId="urn:microsoft.com/office/officeart/2018/2/layout/IconCircleList"/>
    <dgm:cxn modelId="{EF5E5240-CF5A-7244-A95A-B3320CA55C38}" type="presParOf" srcId="{81D229DB-E605-42D1-BED3-A86F9D97F2B1}" destId="{ADB6E03F-852C-491D-BDD9-DC3C233AC11E}" srcOrd="2" destOrd="0" presId="urn:microsoft.com/office/officeart/2018/2/layout/IconCircleList"/>
    <dgm:cxn modelId="{79E175DF-B011-3C41-B6F7-A0D0948EABE1}" type="presParOf" srcId="{81D229DB-E605-42D1-BED3-A86F9D97F2B1}" destId="{65CB335B-AB51-42F2-AA08-56224A7DA9FD}" srcOrd="3" destOrd="0" presId="urn:microsoft.com/office/officeart/2018/2/layout/IconCircleList"/>
    <dgm:cxn modelId="{9B5DD98E-54BE-BF4E-88A4-74A0493908A9}" type="presParOf" srcId="{5C52B31C-0AE4-4465-AAD0-4011808394A6}" destId="{63A4D1D3-2AB1-4011-AF8B-5108FE493639}" srcOrd="7" destOrd="0" presId="urn:microsoft.com/office/officeart/2018/2/layout/IconCircleList"/>
    <dgm:cxn modelId="{FF71A33E-C35C-3C47-9559-F9E3C2BA50C2}" type="presParOf" srcId="{5C52B31C-0AE4-4465-AAD0-4011808394A6}" destId="{845CBBB0-13D4-4057-9F41-D4C8BCE2ACE0}" srcOrd="8" destOrd="0" presId="urn:microsoft.com/office/officeart/2018/2/layout/IconCircleList"/>
    <dgm:cxn modelId="{5DCD37AF-B744-0547-8C64-F3FF18AE6E4F}" type="presParOf" srcId="{845CBBB0-13D4-4057-9F41-D4C8BCE2ACE0}" destId="{0C4434AB-EA29-4F54-A001-58D430F7BA5E}" srcOrd="0" destOrd="0" presId="urn:microsoft.com/office/officeart/2018/2/layout/IconCircleList"/>
    <dgm:cxn modelId="{466AEF00-9F03-D642-A1A0-C17340F2643A}" type="presParOf" srcId="{845CBBB0-13D4-4057-9F41-D4C8BCE2ACE0}" destId="{4C985972-8286-4A54-AADE-0519A6BAFC5F}" srcOrd="1" destOrd="0" presId="urn:microsoft.com/office/officeart/2018/2/layout/IconCircleList"/>
    <dgm:cxn modelId="{95D36C6F-09A3-2B40-B99A-2D29E6335A09}" type="presParOf" srcId="{845CBBB0-13D4-4057-9F41-D4C8BCE2ACE0}" destId="{5C8FBDD2-EB01-4141-9701-FC5C0E34066B}" srcOrd="2" destOrd="0" presId="urn:microsoft.com/office/officeart/2018/2/layout/IconCircleList"/>
    <dgm:cxn modelId="{98550B7E-345C-5940-BDED-F4272184666F}" type="presParOf" srcId="{845CBBB0-13D4-4057-9F41-D4C8BCE2ACE0}" destId="{A019DF1E-7931-4ACC-BA9A-5C831FC9E534}" srcOrd="3" destOrd="0" presId="urn:microsoft.com/office/officeart/2018/2/layout/IconCircleList"/>
    <dgm:cxn modelId="{72F69A28-072C-7648-9009-B9561E0D018C}" type="presParOf" srcId="{5C52B31C-0AE4-4465-AAD0-4011808394A6}" destId="{4BD67D34-6EB5-49AE-A5C9-1A8C9E72E2B8}" srcOrd="9" destOrd="0" presId="urn:microsoft.com/office/officeart/2018/2/layout/IconCircleList"/>
    <dgm:cxn modelId="{F6B8395F-E047-0C4C-912C-BFD1F28F209F}" type="presParOf" srcId="{5C52B31C-0AE4-4465-AAD0-4011808394A6}" destId="{F2ACF878-7B97-4711-8A9D-88FA758CC7BE}" srcOrd="10" destOrd="0" presId="urn:microsoft.com/office/officeart/2018/2/layout/IconCircleList"/>
    <dgm:cxn modelId="{BA5C2AB3-23E5-CD41-BE78-CA19238A13EC}" type="presParOf" srcId="{F2ACF878-7B97-4711-8A9D-88FA758CC7BE}" destId="{87123B4F-B64E-4B52-ABF8-DE7F1361AF1B}" srcOrd="0" destOrd="0" presId="urn:microsoft.com/office/officeart/2018/2/layout/IconCircleList"/>
    <dgm:cxn modelId="{790D4301-3D79-314B-A86C-2E9EBA487A79}" type="presParOf" srcId="{F2ACF878-7B97-4711-8A9D-88FA758CC7BE}" destId="{8020A480-138C-487C-B28D-7C14D7EB14BB}" srcOrd="1" destOrd="0" presId="urn:microsoft.com/office/officeart/2018/2/layout/IconCircleList"/>
    <dgm:cxn modelId="{CB35A179-B560-F240-AB15-3755F0CDB2C5}" type="presParOf" srcId="{F2ACF878-7B97-4711-8A9D-88FA758CC7BE}" destId="{BFC2A36B-1C12-4EA3-A0C6-17B0A6758504}" srcOrd="2" destOrd="0" presId="urn:microsoft.com/office/officeart/2018/2/layout/IconCircleList"/>
    <dgm:cxn modelId="{3436BFFF-537D-F948-80C0-7CBC8987470F}" type="presParOf" srcId="{F2ACF878-7B97-4711-8A9D-88FA758CC7BE}" destId="{50CF0BE4-5955-48E6-A363-4A3033CB56D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68F5C5-05B5-4EBA-9FAB-0F7D7A6030C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416290E-99C3-4E39-8CD9-C264912299AF}">
      <dgm:prSet/>
      <dgm:spPr/>
      <dgm:t>
        <a:bodyPr/>
        <a:lstStyle/>
        <a:p>
          <a:pPr>
            <a:defRPr cap="all"/>
          </a:pPr>
          <a:r>
            <a:rPr lang="en-US"/>
            <a:t>View repeated information in a new light</a:t>
          </a:r>
        </a:p>
      </dgm:t>
    </dgm:pt>
    <dgm:pt modelId="{CF43B5C9-04AB-4AF0-A7D5-2F2389BB481B}" type="parTrans" cxnId="{5E39501B-036E-46E7-81D8-5DE75290402B}">
      <dgm:prSet/>
      <dgm:spPr/>
      <dgm:t>
        <a:bodyPr/>
        <a:lstStyle/>
        <a:p>
          <a:endParaRPr lang="en-US"/>
        </a:p>
      </dgm:t>
    </dgm:pt>
    <dgm:pt modelId="{89D872E6-CEF7-498D-B8C6-94A1A9209FA1}" type="sibTrans" cxnId="{5E39501B-036E-46E7-81D8-5DE75290402B}">
      <dgm:prSet/>
      <dgm:spPr/>
      <dgm:t>
        <a:bodyPr/>
        <a:lstStyle/>
        <a:p>
          <a:endParaRPr lang="en-US"/>
        </a:p>
      </dgm:t>
    </dgm:pt>
    <dgm:pt modelId="{C3258E2A-CB28-4FA2-B134-FA7208B00BA3}">
      <dgm:prSet/>
      <dgm:spPr/>
      <dgm:t>
        <a:bodyPr/>
        <a:lstStyle/>
        <a:p>
          <a:pPr>
            <a:defRPr cap="all"/>
          </a:pPr>
          <a:r>
            <a:rPr lang="en-US"/>
            <a:t>Embrace the challenges</a:t>
          </a:r>
        </a:p>
      </dgm:t>
    </dgm:pt>
    <dgm:pt modelId="{5D50582B-F702-4DA7-8615-4BE7CFF6E0AB}" type="parTrans" cxnId="{A9F808A1-876A-4BD5-A64A-64801AA29A1B}">
      <dgm:prSet/>
      <dgm:spPr/>
      <dgm:t>
        <a:bodyPr/>
        <a:lstStyle/>
        <a:p>
          <a:endParaRPr lang="en-US"/>
        </a:p>
      </dgm:t>
    </dgm:pt>
    <dgm:pt modelId="{E94C026F-679B-4895-B01F-570AA2426556}" type="sibTrans" cxnId="{A9F808A1-876A-4BD5-A64A-64801AA29A1B}">
      <dgm:prSet/>
      <dgm:spPr/>
      <dgm:t>
        <a:bodyPr/>
        <a:lstStyle/>
        <a:p>
          <a:endParaRPr lang="en-US"/>
        </a:p>
      </dgm:t>
    </dgm:pt>
    <dgm:pt modelId="{1E35C293-1437-469B-BE8E-804F2FC2AD98}" type="pres">
      <dgm:prSet presAssocID="{0C68F5C5-05B5-4EBA-9FAB-0F7D7A6030C4}" presName="root" presStyleCnt="0">
        <dgm:presLayoutVars>
          <dgm:dir/>
          <dgm:resizeHandles val="exact"/>
        </dgm:presLayoutVars>
      </dgm:prSet>
      <dgm:spPr/>
    </dgm:pt>
    <dgm:pt modelId="{E417881E-1C63-4BB8-9224-01B0D0A24AAB}" type="pres">
      <dgm:prSet presAssocID="{1416290E-99C3-4E39-8CD9-C264912299AF}" presName="compNode" presStyleCnt="0"/>
      <dgm:spPr/>
    </dgm:pt>
    <dgm:pt modelId="{4D2D563E-07FE-4F55-8D62-CB638C8A2729}" type="pres">
      <dgm:prSet presAssocID="{1416290E-99C3-4E39-8CD9-C264912299AF}" presName="iconBgRect" presStyleLbl="bgShp" presStyleIdx="0" presStyleCnt="2"/>
      <dgm:spPr/>
    </dgm:pt>
    <dgm:pt modelId="{116EE4B6-8386-4810-8441-CE66C9A2BF42}" type="pres">
      <dgm:prSet presAssocID="{1416290E-99C3-4E39-8CD9-C264912299AF}" presName="iconRect" presStyleLbl="node1" presStyleIdx="0" presStyleCnt="2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201E3A52-83EA-4D2C-834F-69D2A36BCE10}" type="pres">
      <dgm:prSet presAssocID="{1416290E-99C3-4E39-8CD9-C264912299AF}" presName="spaceRect" presStyleCnt="0"/>
      <dgm:spPr/>
    </dgm:pt>
    <dgm:pt modelId="{EB9E7FD4-6549-4074-BE7A-D8164194E189}" type="pres">
      <dgm:prSet presAssocID="{1416290E-99C3-4E39-8CD9-C264912299AF}" presName="textRect" presStyleLbl="revTx" presStyleIdx="0" presStyleCnt="2" custLinFactNeighborY="-67548">
        <dgm:presLayoutVars>
          <dgm:chMax val="1"/>
          <dgm:chPref val="1"/>
        </dgm:presLayoutVars>
      </dgm:prSet>
      <dgm:spPr/>
    </dgm:pt>
    <dgm:pt modelId="{CFF7F15E-B9E1-41E9-BB4A-00ED1EEF5496}" type="pres">
      <dgm:prSet presAssocID="{89D872E6-CEF7-498D-B8C6-94A1A9209FA1}" presName="sibTrans" presStyleCnt="0"/>
      <dgm:spPr/>
    </dgm:pt>
    <dgm:pt modelId="{F58BDB94-73F5-4B02-AC2B-57D14CE65BBA}" type="pres">
      <dgm:prSet presAssocID="{C3258E2A-CB28-4FA2-B134-FA7208B00BA3}" presName="compNode" presStyleCnt="0"/>
      <dgm:spPr/>
    </dgm:pt>
    <dgm:pt modelId="{753C4AC2-17FE-45B5-A45D-25DD1312FFCC}" type="pres">
      <dgm:prSet presAssocID="{C3258E2A-CB28-4FA2-B134-FA7208B00BA3}" presName="iconBgRect" presStyleLbl="bgShp" presStyleIdx="1" presStyleCnt="2"/>
      <dgm:spPr/>
    </dgm:pt>
    <dgm:pt modelId="{A0F84E43-CEAA-4A9C-8442-E4A564E27D2E}" type="pres">
      <dgm:prSet presAssocID="{C3258E2A-CB28-4FA2-B134-FA7208B00BA3}" presName="iconRect" presStyleLbl="node1" presStyleIdx="1" presStyleCnt="2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ntains"/>
        </a:ext>
      </dgm:extLst>
    </dgm:pt>
    <dgm:pt modelId="{0AF75E5C-0F98-4F18-B1A4-7FAA1653E45F}" type="pres">
      <dgm:prSet presAssocID="{C3258E2A-CB28-4FA2-B134-FA7208B00BA3}" presName="spaceRect" presStyleCnt="0"/>
      <dgm:spPr/>
    </dgm:pt>
    <dgm:pt modelId="{B205CEDC-A019-4034-83D2-6F8EF1986375}" type="pres">
      <dgm:prSet presAssocID="{C3258E2A-CB28-4FA2-B134-FA7208B00BA3}" presName="textRect" presStyleLbl="revTx" presStyleIdx="1" presStyleCnt="2" custLinFactNeighborY="-67548">
        <dgm:presLayoutVars>
          <dgm:chMax val="1"/>
          <dgm:chPref val="1"/>
        </dgm:presLayoutVars>
      </dgm:prSet>
      <dgm:spPr/>
    </dgm:pt>
  </dgm:ptLst>
  <dgm:cxnLst>
    <dgm:cxn modelId="{655FBB18-D82D-463A-9CD3-7F4965508EF0}" type="presOf" srcId="{0C68F5C5-05B5-4EBA-9FAB-0F7D7A6030C4}" destId="{1E35C293-1437-469B-BE8E-804F2FC2AD98}" srcOrd="0" destOrd="0" presId="urn:microsoft.com/office/officeart/2018/5/layout/IconCircleLabelList"/>
    <dgm:cxn modelId="{5E39501B-036E-46E7-81D8-5DE75290402B}" srcId="{0C68F5C5-05B5-4EBA-9FAB-0F7D7A6030C4}" destId="{1416290E-99C3-4E39-8CD9-C264912299AF}" srcOrd="0" destOrd="0" parTransId="{CF43B5C9-04AB-4AF0-A7D5-2F2389BB481B}" sibTransId="{89D872E6-CEF7-498D-B8C6-94A1A9209FA1}"/>
    <dgm:cxn modelId="{13E0D953-CA44-46FF-9D03-4FDC6B1B0A90}" type="presOf" srcId="{1416290E-99C3-4E39-8CD9-C264912299AF}" destId="{EB9E7FD4-6549-4074-BE7A-D8164194E189}" srcOrd="0" destOrd="0" presId="urn:microsoft.com/office/officeart/2018/5/layout/IconCircleLabelList"/>
    <dgm:cxn modelId="{A9F808A1-876A-4BD5-A64A-64801AA29A1B}" srcId="{0C68F5C5-05B5-4EBA-9FAB-0F7D7A6030C4}" destId="{C3258E2A-CB28-4FA2-B134-FA7208B00BA3}" srcOrd="1" destOrd="0" parTransId="{5D50582B-F702-4DA7-8615-4BE7CFF6E0AB}" sibTransId="{E94C026F-679B-4895-B01F-570AA2426556}"/>
    <dgm:cxn modelId="{2493C9DA-65B2-4C01-A55B-4954A095F7CE}" type="presOf" srcId="{C3258E2A-CB28-4FA2-B134-FA7208B00BA3}" destId="{B205CEDC-A019-4034-83D2-6F8EF1986375}" srcOrd="0" destOrd="0" presId="urn:microsoft.com/office/officeart/2018/5/layout/IconCircleLabelList"/>
    <dgm:cxn modelId="{36408235-5EE1-4EB2-BF26-04633F5FA7AE}" type="presParOf" srcId="{1E35C293-1437-469B-BE8E-804F2FC2AD98}" destId="{E417881E-1C63-4BB8-9224-01B0D0A24AAB}" srcOrd="0" destOrd="0" presId="urn:microsoft.com/office/officeart/2018/5/layout/IconCircleLabelList"/>
    <dgm:cxn modelId="{242B7028-F84F-4BBE-ADE3-2B265B16C42A}" type="presParOf" srcId="{E417881E-1C63-4BB8-9224-01B0D0A24AAB}" destId="{4D2D563E-07FE-4F55-8D62-CB638C8A2729}" srcOrd="0" destOrd="0" presId="urn:microsoft.com/office/officeart/2018/5/layout/IconCircleLabelList"/>
    <dgm:cxn modelId="{878D7C4A-534D-408F-A778-DA7B7B4FAE0E}" type="presParOf" srcId="{E417881E-1C63-4BB8-9224-01B0D0A24AAB}" destId="{116EE4B6-8386-4810-8441-CE66C9A2BF42}" srcOrd="1" destOrd="0" presId="urn:microsoft.com/office/officeart/2018/5/layout/IconCircleLabelList"/>
    <dgm:cxn modelId="{A5EC0A44-C1C5-4568-987D-6D8745A9D64C}" type="presParOf" srcId="{E417881E-1C63-4BB8-9224-01B0D0A24AAB}" destId="{201E3A52-83EA-4D2C-834F-69D2A36BCE10}" srcOrd="2" destOrd="0" presId="urn:microsoft.com/office/officeart/2018/5/layout/IconCircleLabelList"/>
    <dgm:cxn modelId="{C8F6BE94-2ED5-42ED-B016-99A044AB3FA2}" type="presParOf" srcId="{E417881E-1C63-4BB8-9224-01B0D0A24AAB}" destId="{EB9E7FD4-6549-4074-BE7A-D8164194E189}" srcOrd="3" destOrd="0" presId="urn:microsoft.com/office/officeart/2018/5/layout/IconCircleLabelList"/>
    <dgm:cxn modelId="{90C6DA46-7CE0-49A7-868B-83182635E152}" type="presParOf" srcId="{1E35C293-1437-469B-BE8E-804F2FC2AD98}" destId="{CFF7F15E-B9E1-41E9-BB4A-00ED1EEF5496}" srcOrd="1" destOrd="0" presId="urn:microsoft.com/office/officeart/2018/5/layout/IconCircleLabelList"/>
    <dgm:cxn modelId="{8138B6AC-9D93-4917-8C40-006E0B752477}" type="presParOf" srcId="{1E35C293-1437-469B-BE8E-804F2FC2AD98}" destId="{F58BDB94-73F5-4B02-AC2B-57D14CE65BBA}" srcOrd="2" destOrd="0" presId="urn:microsoft.com/office/officeart/2018/5/layout/IconCircleLabelList"/>
    <dgm:cxn modelId="{1C68C93B-ACE6-4BE8-B52C-CD5343EB3B99}" type="presParOf" srcId="{F58BDB94-73F5-4B02-AC2B-57D14CE65BBA}" destId="{753C4AC2-17FE-45B5-A45D-25DD1312FFCC}" srcOrd="0" destOrd="0" presId="urn:microsoft.com/office/officeart/2018/5/layout/IconCircleLabelList"/>
    <dgm:cxn modelId="{8F9CC050-FF25-400B-8C90-EA7817590EA6}" type="presParOf" srcId="{F58BDB94-73F5-4B02-AC2B-57D14CE65BBA}" destId="{A0F84E43-CEAA-4A9C-8442-E4A564E27D2E}" srcOrd="1" destOrd="0" presId="urn:microsoft.com/office/officeart/2018/5/layout/IconCircleLabelList"/>
    <dgm:cxn modelId="{B2F8686B-C881-47FB-B44A-7217F088DAE9}" type="presParOf" srcId="{F58BDB94-73F5-4B02-AC2B-57D14CE65BBA}" destId="{0AF75E5C-0F98-4F18-B1A4-7FAA1653E45F}" srcOrd="2" destOrd="0" presId="urn:microsoft.com/office/officeart/2018/5/layout/IconCircleLabelList"/>
    <dgm:cxn modelId="{F10CBB36-6DE5-4F45-A70A-84741BF5E96A}" type="presParOf" srcId="{F58BDB94-73F5-4B02-AC2B-57D14CE65BBA}" destId="{B205CEDC-A019-4034-83D2-6F8EF198637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1E2B9B-5067-474F-A4FC-30140F6A89DB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BDBB917-CFB1-4F9A-9AE0-2AA6D0E671E2}">
      <dgm:prSet/>
      <dgm:spPr/>
      <dgm:t>
        <a:bodyPr/>
        <a:lstStyle/>
        <a:p>
          <a:pPr>
            <a:defRPr b="1"/>
          </a:pPr>
          <a:r>
            <a:rPr lang="en-US"/>
            <a:t>Manage your time effectively</a:t>
          </a:r>
        </a:p>
      </dgm:t>
    </dgm:pt>
    <dgm:pt modelId="{8871DAAD-EFB6-487B-85EF-1705381DEAC1}" type="parTrans" cxnId="{1AD5D0ED-5B53-41B3-8A45-62E8BDB3FD9F}">
      <dgm:prSet/>
      <dgm:spPr/>
      <dgm:t>
        <a:bodyPr/>
        <a:lstStyle/>
        <a:p>
          <a:endParaRPr lang="en-US"/>
        </a:p>
      </dgm:t>
    </dgm:pt>
    <dgm:pt modelId="{0618FF64-6E04-4F99-807F-42FCF37C797E}" type="sibTrans" cxnId="{1AD5D0ED-5B53-41B3-8A45-62E8BDB3FD9F}">
      <dgm:prSet/>
      <dgm:spPr/>
      <dgm:t>
        <a:bodyPr/>
        <a:lstStyle/>
        <a:p>
          <a:endParaRPr lang="en-US"/>
        </a:p>
      </dgm:t>
    </dgm:pt>
    <dgm:pt modelId="{C120C8AA-213C-46C3-BD5E-158E41C43000}">
      <dgm:prSet custT="1"/>
      <dgm:spPr/>
      <dgm:t>
        <a:bodyPr/>
        <a:lstStyle/>
        <a:p>
          <a:r>
            <a:rPr lang="en-US" sz="2400" dirty="0"/>
            <a:t>Course work</a:t>
          </a:r>
        </a:p>
      </dgm:t>
    </dgm:pt>
    <dgm:pt modelId="{3AB5AFB7-7AB6-4A5F-BC8D-8E6B0823F141}" type="parTrans" cxnId="{EE9F7219-0DF1-4639-8B1A-2EEF27B99B12}">
      <dgm:prSet/>
      <dgm:spPr/>
      <dgm:t>
        <a:bodyPr/>
        <a:lstStyle/>
        <a:p>
          <a:endParaRPr lang="en-US"/>
        </a:p>
      </dgm:t>
    </dgm:pt>
    <dgm:pt modelId="{14FDFD82-9D7C-43BF-97DB-5983743665F2}" type="sibTrans" cxnId="{EE9F7219-0DF1-4639-8B1A-2EEF27B99B12}">
      <dgm:prSet/>
      <dgm:spPr/>
      <dgm:t>
        <a:bodyPr/>
        <a:lstStyle/>
        <a:p>
          <a:endParaRPr lang="en-US"/>
        </a:p>
      </dgm:t>
    </dgm:pt>
    <dgm:pt modelId="{70A28963-FBE7-4F3D-8EE2-F95C832C4744}">
      <dgm:prSet custT="1"/>
      <dgm:spPr/>
      <dgm:t>
        <a:bodyPr/>
        <a:lstStyle/>
        <a:p>
          <a:r>
            <a:rPr lang="en-US" sz="2400" dirty="0"/>
            <a:t>Lab work</a:t>
          </a:r>
        </a:p>
        <a:p>
          <a:r>
            <a:rPr lang="en-US" sz="2400" dirty="0"/>
            <a:t>Life</a:t>
          </a:r>
        </a:p>
      </dgm:t>
    </dgm:pt>
    <dgm:pt modelId="{55497BAC-AD30-4E0A-8249-8604A21BAC39}" type="parTrans" cxnId="{89C04C97-B053-4B2B-ABB0-96FDB7DF19CE}">
      <dgm:prSet/>
      <dgm:spPr/>
      <dgm:t>
        <a:bodyPr/>
        <a:lstStyle/>
        <a:p>
          <a:endParaRPr lang="en-US"/>
        </a:p>
      </dgm:t>
    </dgm:pt>
    <dgm:pt modelId="{E71D0CEC-041F-41F0-A278-56381FFF95FA}" type="sibTrans" cxnId="{89C04C97-B053-4B2B-ABB0-96FDB7DF19CE}">
      <dgm:prSet/>
      <dgm:spPr/>
      <dgm:t>
        <a:bodyPr/>
        <a:lstStyle/>
        <a:p>
          <a:endParaRPr lang="en-US"/>
        </a:p>
      </dgm:t>
    </dgm:pt>
    <dgm:pt modelId="{51DEF9F2-2194-4121-A51B-6E094A99A52E}">
      <dgm:prSet/>
      <dgm:spPr/>
      <dgm:t>
        <a:bodyPr/>
        <a:lstStyle/>
        <a:p>
          <a:pPr>
            <a:defRPr b="1"/>
          </a:pPr>
          <a:r>
            <a:rPr lang="en-US"/>
            <a:t>Get to know your colleagues</a:t>
          </a:r>
        </a:p>
      </dgm:t>
    </dgm:pt>
    <dgm:pt modelId="{9F6DFF83-CD54-40AE-AFDA-2D748314CF62}" type="parTrans" cxnId="{9921555F-F78B-44FB-8DE3-DDBC84F1CEC9}">
      <dgm:prSet/>
      <dgm:spPr/>
      <dgm:t>
        <a:bodyPr/>
        <a:lstStyle/>
        <a:p>
          <a:endParaRPr lang="en-US"/>
        </a:p>
      </dgm:t>
    </dgm:pt>
    <dgm:pt modelId="{99384E41-733D-4D3C-BDF0-550DCA313B28}" type="sibTrans" cxnId="{9921555F-F78B-44FB-8DE3-DDBC84F1CEC9}">
      <dgm:prSet/>
      <dgm:spPr/>
      <dgm:t>
        <a:bodyPr/>
        <a:lstStyle/>
        <a:p>
          <a:endParaRPr lang="en-US"/>
        </a:p>
      </dgm:t>
    </dgm:pt>
    <dgm:pt modelId="{49503A5E-FD99-497F-8835-B8C9EF7CDB35}">
      <dgm:prSet custT="1"/>
      <dgm:spPr/>
      <dgm:t>
        <a:bodyPr/>
        <a:lstStyle/>
        <a:p>
          <a:r>
            <a:rPr lang="en-US" sz="2400"/>
            <a:t>Fellow students</a:t>
          </a:r>
        </a:p>
      </dgm:t>
    </dgm:pt>
    <dgm:pt modelId="{2CBA4D3C-DFD2-4F60-88D9-E0A6D5E59E51}" type="parTrans" cxnId="{7FB71FC5-2415-4658-B88D-05177CEE47E0}">
      <dgm:prSet/>
      <dgm:spPr/>
      <dgm:t>
        <a:bodyPr/>
        <a:lstStyle/>
        <a:p>
          <a:endParaRPr lang="en-US"/>
        </a:p>
      </dgm:t>
    </dgm:pt>
    <dgm:pt modelId="{74222F5E-96AE-499C-B4FA-8764A777E5C3}" type="sibTrans" cxnId="{7FB71FC5-2415-4658-B88D-05177CEE47E0}">
      <dgm:prSet/>
      <dgm:spPr/>
      <dgm:t>
        <a:bodyPr/>
        <a:lstStyle/>
        <a:p>
          <a:endParaRPr lang="en-US"/>
        </a:p>
      </dgm:t>
    </dgm:pt>
    <dgm:pt modelId="{C71C062E-F7B3-4699-B512-D630D4CF4871}">
      <dgm:prSet custT="1"/>
      <dgm:spPr/>
      <dgm:t>
        <a:bodyPr/>
        <a:lstStyle/>
        <a:p>
          <a:r>
            <a:rPr lang="en-US" sz="2400" dirty="0"/>
            <a:t>Faculty</a:t>
          </a:r>
        </a:p>
      </dgm:t>
    </dgm:pt>
    <dgm:pt modelId="{2F10A945-F9A5-44AE-B995-27096FDD894B}" type="parTrans" cxnId="{24611332-2962-4B6B-B4BE-1D3483625315}">
      <dgm:prSet/>
      <dgm:spPr/>
      <dgm:t>
        <a:bodyPr/>
        <a:lstStyle/>
        <a:p>
          <a:endParaRPr lang="en-US"/>
        </a:p>
      </dgm:t>
    </dgm:pt>
    <dgm:pt modelId="{99B27F82-7028-4DB6-AE98-78D91697414C}" type="sibTrans" cxnId="{24611332-2962-4B6B-B4BE-1D3483625315}">
      <dgm:prSet/>
      <dgm:spPr/>
      <dgm:t>
        <a:bodyPr/>
        <a:lstStyle/>
        <a:p>
          <a:endParaRPr lang="en-US"/>
        </a:p>
      </dgm:t>
    </dgm:pt>
    <dgm:pt modelId="{AC416295-8187-4636-86C4-5CD55185529E}">
      <dgm:prSet custT="1"/>
      <dgm:spPr/>
      <dgm:t>
        <a:bodyPr/>
        <a:lstStyle/>
        <a:p>
          <a:r>
            <a:rPr lang="en-US" sz="2400"/>
            <a:t>Laboratory members</a:t>
          </a:r>
        </a:p>
      </dgm:t>
    </dgm:pt>
    <dgm:pt modelId="{D8575CF1-02A5-46A0-B26A-48D88C37101B}" type="parTrans" cxnId="{BE855407-0947-4BD7-B970-D37771D8F419}">
      <dgm:prSet/>
      <dgm:spPr/>
      <dgm:t>
        <a:bodyPr/>
        <a:lstStyle/>
        <a:p>
          <a:endParaRPr lang="en-US"/>
        </a:p>
      </dgm:t>
    </dgm:pt>
    <dgm:pt modelId="{DCDEC6E6-EE9F-453A-995D-0A54E4AE60C6}" type="sibTrans" cxnId="{BE855407-0947-4BD7-B970-D37771D8F419}">
      <dgm:prSet/>
      <dgm:spPr/>
      <dgm:t>
        <a:bodyPr/>
        <a:lstStyle/>
        <a:p>
          <a:endParaRPr lang="en-US"/>
        </a:p>
      </dgm:t>
    </dgm:pt>
    <dgm:pt modelId="{F71F2EFD-DB4C-4A2E-80C2-32431E9E5ABC}">
      <dgm:prSet custT="1"/>
      <dgm:spPr/>
      <dgm:t>
        <a:bodyPr/>
        <a:lstStyle/>
        <a:p>
          <a:r>
            <a:rPr lang="en-US" sz="2400" dirty="0"/>
            <a:t>BGS and Graduate Program Staff</a:t>
          </a:r>
        </a:p>
      </dgm:t>
    </dgm:pt>
    <dgm:pt modelId="{CCF31831-B057-4C3F-8B48-ACFD90233A79}" type="parTrans" cxnId="{7DF76FAB-2F3E-42E1-A2FB-147003288EAF}">
      <dgm:prSet/>
      <dgm:spPr/>
      <dgm:t>
        <a:bodyPr/>
        <a:lstStyle/>
        <a:p>
          <a:endParaRPr lang="en-US"/>
        </a:p>
      </dgm:t>
    </dgm:pt>
    <dgm:pt modelId="{38B34644-38AB-4A9E-8BD1-268A89468F7B}" type="sibTrans" cxnId="{7DF76FAB-2F3E-42E1-A2FB-147003288EAF}">
      <dgm:prSet/>
      <dgm:spPr/>
      <dgm:t>
        <a:bodyPr/>
        <a:lstStyle/>
        <a:p>
          <a:endParaRPr lang="en-US"/>
        </a:p>
      </dgm:t>
    </dgm:pt>
    <dgm:pt modelId="{FCC66D6F-F809-4382-ACDB-58CA6A277F0A}" type="pres">
      <dgm:prSet presAssocID="{181E2B9B-5067-474F-A4FC-30140F6A89DB}" presName="root" presStyleCnt="0">
        <dgm:presLayoutVars>
          <dgm:dir/>
          <dgm:resizeHandles val="exact"/>
        </dgm:presLayoutVars>
      </dgm:prSet>
      <dgm:spPr/>
    </dgm:pt>
    <dgm:pt modelId="{0346E062-BC3A-475E-A8A3-5ABA1DEE55EE}" type="pres">
      <dgm:prSet presAssocID="{6BDBB917-CFB1-4F9A-9AE0-2AA6D0E671E2}" presName="compNode" presStyleCnt="0"/>
      <dgm:spPr/>
    </dgm:pt>
    <dgm:pt modelId="{BAE26869-6D0A-43BD-84E5-FB245F5F2EC6}" type="pres">
      <dgm:prSet presAssocID="{6BDBB917-CFB1-4F9A-9AE0-2AA6D0E671E2}" presName="iconRect" presStyleLbl="node1" presStyleIdx="0" presStyleCnt="2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EF733FF8-3E20-4F34-99CD-F709A94FBF53}" type="pres">
      <dgm:prSet presAssocID="{6BDBB917-CFB1-4F9A-9AE0-2AA6D0E671E2}" presName="iconSpace" presStyleCnt="0"/>
      <dgm:spPr/>
    </dgm:pt>
    <dgm:pt modelId="{7D7C1FB2-62B1-4F10-910D-E2ABCA84CBFA}" type="pres">
      <dgm:prSet presAssocID="{6BDBB917-CFB1-4F9A-9AE0-2AA6D0E671E2}" presName="parTx" presStyleLbl="revTx" presStyleIdx="0" presStyleCnt="4">
        <dgm:presLayoutVars>
          <dgm:chMax val="0"/>
          <dgm:chPref val="0"/>
        </dgm:presLayoutVars>
      </dgm:prSet>
      <dgm:spPr/>
    </dgm:pt>
    <dgm:pt modelId="{6EAC4D93-3541-480D-99D1-518EF4E368C9}" type="pres">
      <dgm:prSet presAssocID="{6BDBB917-CFB1-4F9A-9AE0-2AA6D0E671E2}" presName="txSpace" presStyleCnt="0"/>
      <dgm:spPr/>
    </dgm:pt>
    <dgm:pt modelId="{25E35923-75B8-4B31-ACD5-D5960761FDB8}" type="pres">
      <dgm:prSet presAssocID="{6BDBB917-CFB1-4F9A-9AE0-2AA6D0E671E2}" presName="desTx" presStyleLbl="revTx" presStyleIdx="1" presStyleCnt="4">
        <dgm:presLayoutVars/>
      </dgm:prSet>
      <dgm:spPr/>
    </dgm:pt>
    <dgm:pt modelId="{F8494498-7AE6-4CA8-AEE1-DF0FF1DE9721}" type="pres">
      <dgm:prSet presAssocID="{0618FF64-6E04-4F99-807F-42FCF37C797E}" presName="sibTrans" presStyleCnt="0"/>
      <dgm:spPr/>
    </dgm:pt>
    <dgm:pt modelId="{9ECB7308-3E66-478E-ABC5-FA7A4D6B7D15}" type="pres">
      <dgm:prSet presAssocID="{51DEF9F2-2194-4121-A51B-6E094A99A52E}" presName="compNode" presStyleCnt="0"/>
      <dgm:spPr/>
    </dgm:pt>
    <dgm:pt modelId="{CCBCBB71-1D51-40CD-B84D-9320AA007480}" type="pres">
      <dgm:prSet presAssocID="{51DEF9F2-2194-4121-A51B-6E094A99A52E}" presName="iconRect" presStyleLbl="node1" presStyleIdx="1" presStyleCnt="2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D9E4B93-06CA-483F-860B-A3DCCBC4867C}" type="pres">
      <dgm:prSet presAssocID="{51DEF9F2-2194-4121-A51B-6E094A99A52E}" presName="iconSpace" presStyleCnt="0"/>
      <dgm:spPr/>
    </dgm:pt>
    <dgm:pt modelId="{E6B3943D-23DD-4185-8684-2CE1E7D8D9D4}" type="pres">
      <dgm:prSet presAssocID="{51DEF9F2-2194-4121-A51B-6E094A99A52E}" presName="parTx" presStyleLbl="revTx" presStyleIdx="2" presStyleCnt="4">
        <dgm:presLayoutVars>
          <dgm:chMax val="0"/>
          <dgm:chPref val="0"/>
        </dgm:presLayoutVars>
      </dgm:prSet>
      <dgm:spPr/>
    </dgm:pt>
    <dgm:pt modelId="{1C719F82-A1AF-413A-9A4F-F92CF47E1F08}" type="pres">
      <dgm:prSet presAssocID="{51DEF9F2-2194-4121-A51B-6E094A99A52E}" presName="txSpace" presStyleCnt="0"/>
      <dgm:spPr/>
    </dgm:pt>
    <dgm:pt modelId="{0EF1B9B7-B28C-4DDA-858D-C10110E2E7BD}" type="pres">
      <dgm:prSet presAssocID="{51DEF9F2-2194-4121-A51B-6E094A99A52E}" presName="desTx" presStyleLbl="revTx" presStyleIdx="3" presStyleCnt="4">
        <dgm:presLayoutVars/>
      </dgm:prSet>
      <dgm:spPr/>
    </dgm:pt>
  </dgm:ptLst>
  <dgm:cxnLst>
    <dgm:cxn modelId="{BE855407-0947-4BD7-B970-D37771D8F419}" srcId="{51DEF9F2-2194-4121-A51B-6E094A99A52E}" destId="{AC416295-8187-4636-86C4-5CD55185529E}" srcOrd="2" destOrd="0" parTransId="{D8575CF1-02A5-46A0-B26A-48D88C37101B}" sibTransId="{DCDEC6E6-EE9F-453A-995D-0A54E4AE60C6}"/>
    <dgm:cxn modelId="{A27F780C-545E-48FD-9BB1-E697A0B66E46}" type="presOf" srcId="{C120C8AA-213C-46C3-BD5E-158E41C43000}" destId="{25E35923-75B8-4B31-ACD5-D5960761FDB8}" srcOrd="0" destOrd="0" presId="urn:microsoft.com/office/officeart/2018/5/layout/CenteredIconLabelDescriptionList"/>
    <dgm:cxn modelId="{EE9F7219-0DF1-4639-8B1A-2EEF27B99B12}" srcId="{6BDBB917-CFB1-4F9A-9AE0-2AA6D0E671E2}" destId="{C120C8AA-213C-46C3-BD5E-158E41C43000}" srcOrd="0" destOrd="0" parTransId="{3AB5AFB7-7AB6-4A5F-BC8D-8E6B0823F141}" sibTransId="{14FDFD82-9D7C-43BF-97DB-5983743665F2}"/>
    <dgm:cxn modelId="{24611332-2962-4B6B-B4BE-1D3483625315}" srcId="{51DEF9F2-2194-4121-A51B-6E094A99A52E}" destId="{C71C062E-F7B3-4699-B512-D630D4CF4871}" srcOrd="1" destOrd="0" parTransId="{2F10A945-F9A5-44AE-B995-27096FDD894B}" sibTransId="{99B27F82-7028-4DB6-AE98-78D91697414C}"/>
    <dgm:cxn modelId="{4C5F4134-41C5-4FA1-91BA-22DA80C3C428}" type="presOf" srcId="{C71C062E-F7B3-4699-B512-D630D4CF4871}" destId="{0EF1B9B7-B28C-4DDA-858D-C10110E2E7BD}" srcOrd="0" destOrd="1" presId="urn:microsoft.com/office/officeart/2018/5/layout/CenteredIconLabelDescriptionList"/>
    <dgm:cxn modelId="{65198850-24AE-4A4F-A64E-D8515295E1BE}" type="presOf" srcId="{6BDBB917-CFB1-4F9A-9AE0-2AA6D0E671E2}" destId="{7D7C1FB2-62B1-4F10-910D-E2ABCA84CBFA}" srcOrd="0" destOrd="0" presId="urn:microsoft.com/office/officeart/2018/5/layout/CenteredIconLabelDescriptionList"/>
    <dgm:cxn modelId="{55CEB355-73AD-4B15-9BA8-F60C4F0AC929}" type="presOf" srcId="{AC416295-8187-4636-86C4-5CD55185529E}" destId="{0EF1B9B7-B28C-4DDA-858D-C10110E2E7BD}" srcOrd="0" destOrd="2" presId="urn:microsoft.com/office/officeart/2018/5/layout/CenteredIconLabelDescriptionList"/>
    <dgm:cxn modelId="{E1824D56-48BF-4F76-8628-04DD19356887}" type="presOf" srcId="{70A28963-FBE7-4F3D-8EE2-F95C832C4744}" destId="{25E35923-75B8-4B31-ACD5-D5960761FDB8}" srcOrd="0" destOrd="1" presId="urn:microsoft.com/office/officeart/2018/5/layout/CenteredIconLabelDescriptionList"/>
    <dgm:cxn modelId="{9921555F-F78B-44FB-8DE3-DDBC84F1CEC9}" srcId="{181E2B9B-5067-474F-A4FC-30140F6A89DB}" destId="{51DEF9F2-2194-4121-A51B-6E094A99A52E}" srcOrd="1" destOrd="0" parTransId="{9F6DFF83-CD54-40AE-AFDA-2D748314CF62}" sibTransId="{99384E41-733D-4D3C-BDF0-550DCA313B28}"/>
    <dgm:cxn modelId="{0F96AC75-F265-4AE9-90D7-A746DD88F02B}" type="presOf" srcId="{49503A5E-FD99-497F-8835-B8C9EF7CDB35}" destId="{0EF1B9B7-B28C-4DDA-858D-C10110E2E7BD}" srcOrd="0" destOrd="0" presId="urn:microsoft.com/office/officeart/2018/5/layout/CenteredIconLabelDescriptionList"/>
    <dgm:cxn modelId="{14AED88B-159F-4892-8359-3513BCB49C30}" type="presOf" srcId="{F71F2EFD-DB4C-4A2E-80C2-32431E9E5ABC}" destId="{0EF1B9B7-B28C-4DDA-858D-C10110E2E7BD}" srcOrd="0" destOrd="3" presId="urn:microsoft.com/office/officeart/2018/5/layout/CenteredIconLabelDescriptionList"/>
    <dgm:cxn modelId="{89C04C97-B053-4B2B-ABB0-96FDB7DF19CE}" srcId="{6BDBB917-CFB1-4F9A-9AE0-2AA6D0E671E2}" destId="{70A28963-FBE7-4F3D-8EE2-F95C832C4744}" srcOrd="1" destOrd="0" parTransId="{55497BAC-AD30-4E0A-8249-8604A21BAC39}" sibTransId="{E71D0CEC-041F-41F0-A278-56381FFF95FA}"/>
    <dgm:cxn modelId="{7DF76FAB-2F3E-42E1-A2FB-147003288EAF}" srcId="{51DEF9F2-2194-4121-A51B-6E094A99A52E}" destId="{F71F2EFD-DB4C-4A2E-80C2-32431E9E5ABC}" srcOrd="3" destOrd="0" parTransId="{CCF31831-B057-4C3F-8B48-ACFD90233A79}" sibTransId="{38B34644-38AB-4A9E-8BD1-268A89468F7B}"/>
    <dgm:cxn modelId="{7FB71FC5-2415-4658-B88D-05177CEE47E0}" srcId="{51DEF9F2-2194-4121-A51B-6E094A99A52E}" destId="{49503A5E-FD99-497F-8835-B8C9EF7CDB35}" srcOrd="0" destOrd="0" parTransId="{2CBA4D3C-DFD2-4F60-88D9-E0A6D5E59E51}" sibTransId="{74222F5E-96AE-499C-B4FA-8764A777E5C3}"/>
    <dgm:cxn modelId="{2BF5BAE2-5204-4125-9493-7970C46204C5}" type="presOf" srcId="{181E2B9B-5067-474F-A4FC-30140F6A89DB}" destId="{FCC66D6F-F809-4382-ACDB-58CA6A277F0A}" srcOrd="0" destOrd="0" presId="urn:microsoft.com/office/officeart/2018/5/layout/CenteredIconLabelDescriptionList"/>
    <dgm:cxn modelId="{1AD5D0ED-5B53-41B3-8A45-62E8BDB3FD9F}" srcId="{181E2B9B-5067-474F-A4FC-30140F6A89DB}" destId="{6BDBB917-CFB1-4F9A-9AE0-2AA6D0E671E2}" srcOrd="0" destOrd="0" parTransId="{8871DAAD-EFB6-487B-85EF-1705381DEAC1}" sibTransId="{0618FF64-6E04-4F99-807F-42FCF37C797E}"/>
    <dgm:cxn modelId="{AED5C8F9-07F3-440D-AC24-9E24453FC32B}" type="presOf" srcId="{51DEF9F2-2194-4121-A51B-6E094A99A52E}" destId="{E6B3943D-23DD-4185-8684-2CE1E7D8D9D4}" srcOrd="0" destOrd="0" presId="urn:microsoft.com/office/officeart/2018/5/layout/CenteredIconLabelDescriptionList"/>
    <dgm:cxn modelId="{77D07FEF-0CCC-4809-B874-A2A1D91179AA}" type="presParOf" srcId="{FCC66D6F-F809-4382-ACDB-58CA6A277F0A}" destId="{0346E062-BC3A-475E-A8A3-5ABA1DEE55EE}" srcOrd="0" destOrd="0" presId="urn:microsoft.com/office/officeart/2018/5/layout/CenteredIconLabelDescriptionList"/>
    <dgm:cxn modelId="{16D79F1E-9073-425C-BC07-EE55C860DFBE}" type="presParOf" srcId="{0346E062-BC3A-475E-A8A3-5ABA1DEE55EE}" destId="{BAE26869-6D0A-43BD-84E5-FB245F5F2EC6}" srcOrd="0" destOrd="0" presId="urn:microsoft.com/office/officeart/2018/5/layout/CenteredIconLabelDescriptionList"/>
    <dgm:cxn modelId="{A228584B-C0DD-4888-9B10-C6617D862318}" type="presParOf" srcId="{0346E062-BC3A-475E-A8A3-5ABA1DEE55EE}" destId="{EF733FF8-3E20-4F34-99CD-F709A94FBF53}" srcOrd="1" destOrd="0" presId="urn:microsoft.com/office/officeart/2018/5/layout/CenteredIconLabelDescriptionList"/>
    <dgm:cxn modelId="{C6E88BDA-393D-4399-BEC6-66222B820433}" type="presParOf" srcId="{0346E062-BC3A-475E-A8A3-5ABA1DEE55EE}" destId="{7D7C1FB2-62B1-4F10-910D-E2ABCA84CBFA}" srcOrd="2" destOrd="0" presId="urn:microsoft.com/office/officeart/2018/5/layout/CenteredIconLabelDescriptionList"/>
    <dgm:cxn modelId="{72D50143-B384-4F79-95B1-0649BFD35DD2}" type="presParOf" srcId="{0346E062-BC3A-475E-A8A3-5ABA1DEE55EE}" destId="{6EAC4D93-3541-480D-99D1-518EF4E368C9}" srcOrd="3" destOrd="0" presId="urn:microsoft.com/office/officeart/2018/5/layout/CenteredIconLabelDescriptionList"/>
    <dgm:cxn modelId="{14F630C8-BD47-4DDF-B549-032113E1964B}" type="presParOf" srcId="{0346E062-BC3A-475E-A8A3-5ABA1DEE55EE}" destId="{25E35923-75B8-4B31-ACD5-D5960761FDB8}" srcOrd="4" destOrd="0" presId="urn:microsoft.com/office/officeart/2018/5/layout/CenteredIconLabelDescriptionList"/>
    <dgm:cxn modelId="{339980AE-B96A-432D-BD83-7B50D27D3FA7}" type="presParOf" srcId="{FCC66D6F-F809-4382-ACDB-58CA6A277F0A}" destId="{F8494498-7AE6-4CA8-AEE1-DF0FF1DE9721}" srcOrd="1" destOrd="0" presId="urn:microsoft.com/office/officeart/2018/5/layout/CenteredIconLabelDescriptionList"/>
    <dgm:cxn modelId="{6D4BE9E9-32B9-426E-920C-936F6C713DD9}" type="presParOf" srcId="{FCC66D6F-F809-4382-ACDB-58CA6A277F0A}" destId="{9ECB7308-3E66-478E-ABC5-FA7A4D6B7D15}" srcOrd="2" destOrd="0" presId="urn:microsoft.com/office/officeart/2018/5/layout/CenteredIconLabelDescriptionList"/>
    <dgm:cxn modelId="{37C0810A-01F9-4A53-AFEC-DFC66C8D2FFB}" type="presParOf" srcId="{9ECB7308-3E66-478E-ABC5-FA7A4D6B7D15}" destId="{CCBCBB71-1D51-40CD-B84D-9320AA007480}" srcOrd="0" destOrd="0" presId="urn:microsoft.com/office/officeart/2018/5/layout/CenteredIconLabelDescriptionList"/>
    <dgm:cxn modelId="{EAA6A92B-8D9E-48C6-ACB4-5CC4B246415A}" type="presParOf" srcId="{9ECB7308-3E66-478E-ABC5-FA7A4D6B7D15}" destId="{0D9E4B93-06CA-483F-860B-A3DCCBC4867C}" srcOrd="1" destOrd="0" presId="urn:microsoft.com/office/officeart/2018/5/layout/CenteredIconLabelDescriptionList"/>
    <dgm:cxn modelId="{F85A1AEC-E9F2-4E28-B2D8-D7E2681E989E}" type="presParOf" srcId="{9ECB7308-3E66-478E-ABC5-FA7A4D6B7D15}" destId="{E6B3943D-23DD-4185-8684-2CE1E7D8D9D4}" srcOrd="2" destOrd="0" presId="urn:microsoft.com/office/officeart/2018/5/layout/CenteredIconLabelDescriptionList"/>
    <dgm:cxn modelId="{1CC4C78F-9040-454D-8727-C93BA61D0DED}" type="presParOf" srcId="{9ECB7308-3E66-478E-ABC5-FA7A4D6B7D15}" destId="{1C719F82-A1AF-413A-9A4F-F92CF47E1F08}" srcOrd="3" destOrd="0" presId="urn:microsoft.com/office/officeart/2018/5/layout/CenteredIconLabelDescriptionList"/>
    <dgm:cxn modelId="{AC2DDE51-7065-446A-AAC8-816EF1379AF8}" type="presParOf" srcId="{9ECB7308-3E66-478E-ABC5-FA7A4D6B7D15}" destId="{0EF1B9B7-B28C-4DDA-858D-C10110E2E7BD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A0A387-BCC2-B748-A151-5E395A5A76EA}" type="doc">
      <dgm:prSet loTypeId="urn:microsoft.com/office/officeart/2005/8/layout/radial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8F5CE8-52D3-DF43-8C9C-FD10BFB6407F}">
      <dgm:prSet phldrT="[Text]" custT="1"/>
      <dgm:spPr>
        <a:solidFill>
          <a:schemeClr val="accent2"/>
        </a:solidFill>
      </dgm:spPr>
      <dgm:t>
        <a:bodyPr/>
        <a:lstStyle/>
        <a:p>
          <a:pPr>
            <a:buClr>
              <a:schemeClr val="accent2"/>
            </a:buClr>
            <a:buSzPct val="92000"/>
            <a:buFont typeface="Wingdings 2" panose="05020102010507070707" pitchFamily="18" charset="2"/>
            <a:buChar char=""/>
          </a:pPr>
          <a:r>
            <a:rPr lang="en-US" sz="1800" dirty="0">
              <a:latin typeface="+mn-lt"/>
              <a:ea typeface="+mn-ea"/>
              <a:cs typeface="+mn-cs"/>
            </a:rPr>
            <a:t>BGS Student = Full-Time Position</a:t>
          </a:r>
          <a:endParaRPr lang="en-US" sz="1800" dirty="0"/>
        </a:p>
      </dgm:t>
    </dgm:pt>
    <dgm:pt modelId="{80BBCBD8-18FD-0440-80C2-F2C3FBA36A8F}" type="parTrans" cxnId="{A4AC9140-B29A-4348-B218-FFA7C1855599}">
      <dgm:prSet/>
      <dgm:spPr/>
      <dgm:t>
        <a:bodyPr/>
        <a:lstStyle/>
        <a:p>
          <a:endParaRPr lang="en-US" sz="1800"/>
        </a:p>
      </dgm:t>
    </dgm:pt>
    <dgm:pt modelId="{672B6490-EBC2-7E4A-9875-E2679A0C9C1D}" type="sibTrans" cxnId="{A4AC9140-B29A-4348-B218-FFA7C1855599}">
      <dgm:prSet/>
      <dgm:spPr/>
      <dgm:t>
        <a:bodyPr/>
        <a:lstStyle/>
        <a:p>
          <a:endParaRPr lang="en-US" sz="1800"/>
        </a:p>
      </dgm:t>
    </dgm:pt>
    <dgm:pt modelId="{C9B8353B-FC6A-F442-99D3-AD84EE787B6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Travel to meetings and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workshops (BGS funds)</a:t>
          </a:r>
        </a:p>
      </dgm:t>
    </dgm:pt>
    <dgm:pt modelId="{F4158317-B1A3-7544-90AF-DFA5EB13D23C}" type="parTrans" cxnId="{F3E58591-D901-B94D-9D62-446B1B0C22D8}">
      <dgm:prSet/>
      <dgm:spPr/>
      <dgm:t>
        <a:bodyPr/>
        <a:lstStyle/>
        <a:p>
          <a:endParaRPr lang="en-US" sz="1800"/>
        </a:p>
      </dgm:t>
    </dgm:pt>
    <dgm:pt modelId="{13CD051B-7361-BC4F-B757-684012664A70}" type="sibTrans" cxnId="{F3E58591-D901-B94D-9D62-446B1B0C22D8}">
      <dgm:prSet/>
      <dgm:spPr/>
      <dgm:t>
        <a:bodyPr/>
        <a:lstStyle/>
        <a:p>
          <a:endParaRPr lang="en-US" sz="1800"/>
        </a:p>
      </dgm:t>
    </dgm:pt>
    <dgm:pt modelId="{8D25035C-A777-004B-A1C7-3E382F284DB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TA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Intern opportunities/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CTL Certificate</a:t>
          </a:r>
        </a:p>
      </dgm:t>
    </dgm:pt>
    <dgm:pt modelId="{23BD09DD-659F-B046-A355-C608FF94969E}" type="parTrans" cxnId="{857AA55D-9ECB-2044-A0C3-BC2FB41122B1}">
      <dgm:prSet/>
      <dgm:spPr/>
      <dgm:t>
        <a:bodyPr/>
        <a:lstStyle/>
        <a:p>
          <a:endParaRPr lang="en-US" sz="1800"/>
        </a:p>
      </dgm:t>
    </dgm:pt>
    <dgm:pt modelId="{F0E9C644-3FC6-5245-A2B3-BCE85202F193}" type="sibTrans" cxnId="{857AA55D-9ECB-2044-A0C3-BC2FB41122B1}">
      <dgm:prSet/>
      <dgm:spPr/>
      <dgm:t>
        <a:bodyPr/>
        <a:lstStyle/>
        <a:p>
          <a:endParaRPr lang="en-US" sz="1800"/>
        </a:p>
      </dgm:t>
    </dgm:pt>
    <dgm:pt modelId="{C64262BA-B28E-FE4D-AA9B-3D03A6765F6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Career Exploration</a:t>
          </a:r>
        </a:p>
      </dgm:t>
    </dgm:pt>
    <dgm:pt modelId="{257F573F-103A-C643-8D3F-C47A0D102C92}" type="parTrans" cxnId="{EFA16D06-AA39-664B-8591-692D56CBD085}">
      <dgm:prSet/>
      <dgm:spPr/>
      <dgm:t>
        <a:bodyPr/>
        <a:lstStyle/>
        <a:p>
          <a:endParaRPr lang="en-US" sz="1800"/>
        </a:p>
      </dgm:t>
    </dgm:pt>
    <dgm:pt modelId="{E9C25D88-3C24-D54A-A648-57E917BED4CC}" type="sibTrans" cxnId="{EFA16D06-AA39-664B-8591-692D56CBD085}">
      <dgm:prSet/>
      <dgm:spPr/>
      <dgm:t>
        <a:bodyPr/>
        <a:lstStyle/>
        <a:p>
          <a:endParaRPr lang="en-US" sz="1800"/>
        </a:p>
      </dgm:t>
    </dgm:pt>
    <dgm:pt modelId="{89760E5D-23B7-5643-87B2-DD1F10F4047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Certificate programs</a:t>
          </a:r>
        </a:p>
      </dgm:t>
    </dgm:pt>
    <dgm:pt modelId="{1516D253-3447-D04D-A182-3C9D4E4ABA98}" type="parTrans" cxnId="{D650BF70-39B5-0E48-9D4C-2ADDEADBCF41}">
      <dgm:prSet/>
      <dgm:spPr/>
      <dgm:t>
        <a:bodyPr/>
        <a:lstStyle/>
        <a:p>
          <a:endParaRPr lang="en-US" sz="1800"/>
        </a:p>
      </dgm:t>
    </dgm:pt>
    <dgm:pt modelId="{1B3FFB16-0C49-B64D-B6AC-77B214004C90}" type="sibTrans" cxnId="{D650BF70-39B5-0E48-9D4C-2ADDEADBCF41}">
      <dgm:prSet/>
      <dgm:spPr/>
      <dgm:t>
        <a:bodyPr/>
        <a:lstStyle/>
        <a:p>
          <a:endParaRPr lang="en-US" sz="1800"/>
        </a:p>
      </dgm:t>
    </dgm:pt>
    <dgm:pt modelId="{A52043C7-3066-8247-8D74-4CB76C35E38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latin typeface="+mn-lt"/>
              <a:ea typeface="+mn-ea"/>
              <a:cs typeface="+mn-cs"/>
            </a:rPr>
            <a:t>Student Organizations/Government</a:t>
          </a:r>
        </a:p>
      </dgm:t>
    </dgm:pt>
    <dgm:pt modelId="{86D3CAC1-EE6C-0E40-9BA5-CB2B950166FD}" type="parTrans" cxnId="{B6827BC2-E2F9-AC45-8F6B-21370D5A59A3}">
      <dgm:prSet/>
      <dgm:spPr/>
      <dgm:t>
        <a:bodyPr/>
        <a:lstStyle/>
        <a:p>
          <a:endParaRPr lang="en-US" sz="1800"/>
        </a:p>
      </dgm:t>
    </dgm:pt>
    <dgm:pt modelId="{3E80EBF4-37E3-684F-8DD1-1C64081D3578}" type="sibTrans" cxnId="{B6827BC2-E2F9-AC45-8F6B-21370D5A59A3}">
      <dgm:prSet/>
      <dgm:spPr/>
      <dgm:t>
        <a:bodyPr/>
        <a:lstStyle/>
        <a:p>
          <a:endParaRPr lang="en-US" sz="1800"/>
        </a:p>
      </dgm:t>
    </dgm:pt>
    <dgm:pt modelId="{511360BF-35AA-4441-9453-CCB239C7516C}" type="pres">
      <dgm:prSet presAssocID="{FCA0A387-BCC2-B748-A151-5E395A5A76E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DC2FE01-1162-8842-8E55-547573F6C3B2}" type="pres">
      <dgm:prSet presAssocID="{0F8F5CE8-52D3-DF43-8C9C-FD10BFB6407F}" presName="centerShape" presStyleLbl="node0" presStyleIdx="0" presStyleCnt="1"/>
      <dgm:spPr/>
    </dgm:pt>
    <dgm:pt modelId="{2FAD46D5-A265-B54F-9D7C-85CC6CC91DE1}" type="pres">
      <dgm:prSet presAssocID="{C9B8353B-FC6A-F442-99D3-AD84EE787B61}" presName="node" presStyleLbl="node1" presStyleIdx="0" presStyleCnt="5" custScaleX="131843" custScaleY="126143" custRadScaleRad="96249" custRadScaleInc="0">
        <dgm:presLayoutVars>
          <dgm:bulletEnabled val="1"/>
        </dgm:presLayoutVars>
      </dgm:prSet>
      <dgm:spPr/>
    </dgm:pt>
    <dgm:pt modelId="{2A32A267-DAE5-A046-85AC-F53AE7A42AB7}" type="pres">
      <dgm:prSet presAssocID="{C9B8353B-FC6A-F442-99D3-AD84EE787B61}" presName="dummy" presStyleCnt="0"/>
      <dgm:spPr/>
    </dgm:pt>
    <dgm:pt modelId="{385E5B76-9517-0343-B7B0-4200B28D6247}" type="pres">
      <dgm:prSet presAssocID="{13CD051B-7361-BC4F-B757-684012664A70}" presName="sibTrans" presStyleLbl="sibTrans2D1" presStyleIdx="0" presStyleCnt="5"/>
      <dgm:spPr/>
    </dgm:pt>
    <dgm:pt modelId="{1AA4C475-5808-DA45-986E-BA6338B9E8E7}" type="pres">
      <dgm:prSet presAssocID="{8D25035C-A777-004B-A1C7-3E382F284DBD}" presName="node" presStyleLbl="node1" presStyleIdx="1" presStyleCnt="5" custScaleX="130253" custScaleY="131512">
        <dgm:presLayoutVars>
          <dgm:bulletEnabled val="1"/>
        </dgm:presLayoutVars>
      </dgm:prSet>
      <dgm:spPr/>
    </dgm:pt>
    <dgm:pt modelId="{1C8DBB1C-4033-2149-BA06-D47C5D8C332E}" type="pres">
      <dgm:prSet presAssocID="{8D25035C-A777-004B-A1C7-3E382F284DBD}" presName="dummy" presStyleCnt="0"/>
      <dgm:spPr/>
    </dgm:pt>
    <dgm:pt modelId="{828FE591-8516-9646-8911-53E6D41E1918}" type="pres">
      <dgm:prSet presAssocID="{F0E9C644-3FC6-5245-A2B3-BCE85202F193}" presName="sibTrans" presStyleLbl="sibTrans2D1" presStyleIdx="1" presStyleCnt="5"/>
      <dgm:spPr/>
    </dgm:pt>
    <dgm:pt modelId="{3F65F904-4A65-4A46-8AAD-1D3D228A5904}" type="pres">
      <dgm:prSet presAssocID="{C64262BA-B28E-FE4D-AA9B-3D03A6765F64}" presName="node" presStyleLbl="node1" presStyleIdx="2" presStyleCnt="5" custScaleX="131398" custScaleY="135053">
        <dgm:presLayoutVars>
          <dgm:bulletEnabled val="1"/>
        </dgm:presLayoutVars>
      </dgm:prSet>
      <dgm:spPr/>
    </dgm:pt>
    <dgm:pt modelId="{8776268C-1281-6A41-979F-1E7B71A46A9D}" type="pres">
      <dgm:prSet presAssocID="{C64262BA-B28E-FE4D-AA9B-3D03A6765F64}" presName="dummy" presStyleCnt="0"/>
      <dgm:spPr/>
    </dgm:pt>
    <dgm:pt modelId="{DA080179-E827-6F4E-9796-026D8E205F7E}" type="pres">
      <dgm:prSet presAssocID="{E9C25D88-3C24-D54A-A648-57E917BED4CC}" presName="sibTrans" presStyleLbl="sibTrans2D1" presStyleIdx="2" presStyleCnt="5"/>
      <dgm:spPr/>
    </dgm:pt>
    <dgm:pt modelId="{B3623363-AE25-DF47-B6C6-D5776C73F765}" type="pres">
      <dgm:prSet presAssocID="{89760E5D-23B7-5643-87B2-DD1F10F40479}" presName="node" presStyleLbl="node1" presStyleIdx="3" presStyleCnt="5" custScaleX="137604" custScaleY="139126">
        <dgm:presLayoutVars>
          <dgm:bulletEnabled val="1"/>
        </dgm:presLayoutVars>
      </dgm:prSet>
      <dgm:spPr/>
    </dgm:pt>
    <dgm:pt modelId="{252D8D3F-932A-934D-9143-F89D54E4DDF3}" type="pres">
      <dgm:prSet presAssocID="{89760E5D-23B7-5643-87B2-DD1F10F40479}" presName="dummy" presStyleCnt="0"/>
      <dgm:spPr/>
    </dgm:pt>
    <dgm:pt modelId="{932CE98C-9BC1-3A4F-9E9A-344D1E88E11D}" type="pres">
      <dgm:prSet presAssocID="{1B3FFB16-0C49-B64D-B6AC-77B214004C90}" presName="sibTrans" presStyleLbl="sibTrans2D1" presStyleIdx="3" presStyleCnt="5"/>
      <dgm:spPr/>
    </dgm:pt>
    <dgm:pt modelId="{466AEE30-781D-4E43-BFF3-FBD2BE2DA4AA}" type="pres">
      <dgm:prSet presAssocID="{A52043C7-3066-8247-8D74-4CB76C35E387}" presName="node" presStyleLbl="node1" presStyleIdx="4" presStyleCnt="5" custScaleX="127264" custScaleY="128437">
        <dgm:presLayoutVars>
          <dgm:bulletEnabled val="1"/>
        </dgm:presLayoutVars>
      </dgm:prSet>
      <dgm:spPr/>
    </dgm:pt>
    <dgm:pt modelId="{2F88FB3F-801A-3A45-B6CA-8A55547FF175}" type="pres">
      <dgm:prSet presAssocID="{A52043C7-3066-8247-8D74-4CB76C35E387}" presName="dummy" presStyleCnt="0"/>
      <dgm:spPr/>
    </dgm:pt>
    <dgm:pt modelId="{9D002F16-A587-A645-8772-105320681776}" type="pres">
      <dgm:prSet presAssocID="{3E80EBF4-37E3-684F-8DD1-1C64081D3578}" presName="sibTrans" presStyleLbl="sibTrans2D1" presStyleIdx="4" presStyleCnt="5"/>
      <dgm:spPr/>
    </dgm:pt>
  </dgm:ptLst>
  <dgm:cxnLst>
    <dgm:cxn modelId="{EFA16D06-AA39-664B-8591-692D56CBD085}" srcId="{0F8F5CE8-52D3-DF43-8C9C-FD10BFB6407F}" destId="{C64262BA-B28E-FE4D-AA9B-3D03A6765F64}" srcOrd="2" destOrd="0" parTransId="{257F573F-103A-C643-8D3F-C47A0D102C92}" sibTransId="{E9C25D88-3C24-D54A-A648-57E917BED4CC}"/>
    <dgm:cxn modelId="{7687601A-2091-7948-8193-529C95724D91}" type="presOf" srcId="{F0E9C644-3FC6-5245-A2B3-BCE85202F193}" destId="{828FE591-8516-9646-8911-53E6D41E1918}" srcOrd="0" destOrd="0" presId="urn:microsoft.com/office/officeart/2005/8/layout/radial6"/>
    <dgm:cxn modelId="{A4AC9140-B29A-4348-B218-FFA7C1855599}" srcId="{FCA0A387-BCC2-B748-A151-5E395A5A76EA}" destId="{0F8F5CE8-52D3-DF43-8C9C-FD10BFB6407F}" srcOrd="0" destOrd="0" parTransId="{80BBCBD8-18FD-0440-80C2-F2C3FBA36A8F}" sibTransId="{672B6490-EBC2-7E4A-9875-E2679A0C9C1D}"/>
    <dgm:cxn modelId="{12177E45-7370-7243-A31E-5B5B85868252}" type="presOf" srcId="{C9B8353B-FC6A-F442-99D3-AD84EE787B61}" destId="{2FAD46D5-A265-B54F-9D7C-85CC6CC91DE1}" srcOrd="0" destOrd="0" presId="urn:microsoft.com/office/officeart/2005/8/layout/radial6"/>
    <dgm:cxn modelId="{2A814355-2185-3349-9615-88134D30BF91}" type="presOf" srcId="{89760E5D-23B7-5643-87B2-DD1F10F40479}" destId="{B3623363-AE25-DF47-B6C6-D5776C73F765}" srcOrd="0" destOrd="0" presId="urn:microsoft.com/office/officeart/2005/8/layout/radial6"/>
    <dgm:cxn modelId="{857AA55D-9ECB-2044-A0C3-BC2FB41122B1}" srcId="{0F8F5CE8-52D3-DF43-8C9C-FD10BFB6407F}" destId="{8D25035C-A777-004B-A1C7-3E382F284DBD}" srcOrd="1" destOrd="0" parTransId="{23BD09DD-659F-B046-A355-C608FF94969E}" sibTransId="{F0E9C644-3FC6-5245-A2B3-BCE85202F193}"/>
    <dgm:cxn modelId="{3010445E-C7C5-6A4B-857F-698E9FC141F7}" type="presOf" srcId="{C64262BA-B28E-FE4D-AA9B-3D03A6765F64}" destId="{3F65F904-4A65-4A46-8AAD-1D3D228A5904}" srcOrd="0" destOrd="0" presId="urn:microsoft.com/office/officeart/2005/8/layout/radial6"/>
    <dgm:cxn modelId="{DD7DB16F-879A-F146-985B-818722485E0F}" type="presOf" srcId="{8D25035C-A777-004B-A1C7-3E382F284DBD}" destId="{1AA4C475-5808-DA45-986E-BA6338B9E8E7}" srcOrd="0" destOrd="0" presId="urn:microsoft.com/office/officeart/2005/8/layout/radial6"/>
    <dgm:cxn modelId="{D650BF70-39B5-0E48-9D4C-2ADDEADBCF41}" srcId="{0F8F5CE8-52D3-DF43-8C9C-FD10BFB6407F}" destId="{89760E5D-23B7-5643-87B2-DD1F10F40479}" srcOrd="3" destOrd="0" parTransId="{1516D253-3447-D04D-A182-3C9D4E4ABA98}" sibTransId="{1B3FFB16-0C49-B64D-B6AC-77B214004C90}"/>
    <dgm:cxn modelId="{59606774-EC8D-3D4F-99A0-AC9C391E60DF}" type="presOf" srcId="{0F8F5CE8-52D3-DF43-8C9C-FD10BFB6407F}" destId="{ADC2FE01-1162-8842-8E55-547573F6C3B2}" srcOrd="0" destOrd="0" presId="urn:microsoft.com/office/officeart/2005/8/layout/radial6"/>
    <dgm:cxn modelId="{F3E58591-D901-B94D-9D62-446B1B0C22D8}" srcId="{0F8F5CE8-52D3-DF43-8C9C-FD10BFB6407F}" destId="{C9B8353B-FC6A-F442-99D3-AD84EE787B61}" srcOrd="0" destOrd="0" parTransId="{F4158317-B1A3-7544-90AF-DFA5EB13D23C}" sibTransId="{13CD051B-7361-BC4F-B757-684012664A70}"/>
    <dgm:cxn modelId="{AFF52AAD-DAFB-014C-9EF7-CC1085346CFF}" type="presOf" srcId="{1B3FFB16-0C49-B64D-B6AC-77B214004C90}" destId="{932CE98C-9BC1-3A4F-9E9A-344D1E88E11D}" srcOrd="0" destOrd="0" presId="urn:microsoft.com/office/officeart/2005/8/layout/radial6"/>
    <dgm:cxn modelId="{794AB7AD-2886-A748-9E20-D3F48BF83B17}" type="presOf" srcId="{A52043C7-3066-8247-8D74-4CB76C35E387}" destId="{466AEE30-781D-4E43-BFF3-FBD2BE2DA4AA}" srcOrd="0" destOrd="0" presId="urn:microsoft.com/office/officeart/2005/8/layout/radial6"/>
    <dgm:cxn modelId="{B6827BC2-E2F9-AC45-8F6B-21370D5A59A3}" srcId="{0F8F5CE8-52D3-DF43-8C9C-FD10BFB6407F}" destId="{A52043C7-3066-8247-8D74-4CB76C35E387}" srcOrd="4" destOrd="0" parTransId="{86D3CAC1-EE6C-0E40-9BA5-CB2B950166FD}" sibTransId="{3E80EBF4-37E3-684F-8DD1-1C64081D3578}"/>
    <dgm:cxn modelId="{D82AE7C7-773B-0A4C-A35C-FA78938D8B32}" type="presOf" srcId="{13CD051B-7361-BC4F-B757-684012664A70}" destId="{385E5B76-9517-0343-B7B0-4200B28D6247}" srcOrd="0" destOrd="0" presId="urn:microsoft.com/office/officeart/2005/8/layout/radial6"/>
    <dgm:cxn modelId="{033607CC-29AB-C64D-B719-FDFC882C40E2}" type="presOf" srcId="{E9C25D88-3C24-D54A-A648-57E917BED4CC}" destId="{DA080179-E827-6F4E-9796-026D8E205F7E}" srcOrd="0" destOrd="0" presId="urn:microsoft.com/office/officeart/2005/8/layout/radial6"/>
    <dgm:cxn modelId="{07CEFAD7-CD84-DA42-976E-385B03204701}" type="presOf" srcId="{FCA0A387-BCC2-B748-A151-5E395A5A76EA}" destId="{511360BF-35AA-4441-9453-CCB239C7516C}" srcOrd="0" destOrd="0" presId="urn:microsoft.com/office/officeart/2005/8/layout/radial6"/>
    <dgm:cxn modelId="{ABDC5FF6-82EB-EB4E-986E-14431E99E045}" type="presOf" srcId="{3E80EBF4-37E3-684F-8DD1-1C64081D3578}" destId="{9D002F16-A587-A645-8772-105320681776}" srcOrd="0" destOrd="0" presId="urn:microsoft.com/office/officeart/2005/8/layout/radial6"/>
    <dgm:cxn modelId="{AB3D16BF-55F0-7845-94C4-3533EA464C45}" type="presParOf" srcId="{511360BF-35AA-4441-9453-CCB239C7516C}" destId="{ADC2FE01-1162-8842-8E55-547573F6C3B2}" srcOrd="0" destOrd="0" presId="urn:microsoft.com/office/officeart/2005/8/layout/radial6"/>
    <dgm:cxn modelId="{6484B50D-248F-A743-9615-B114C376E3A1}" type="presParOf" srcId="{511360BF-35AA-4441-9453-CCB239C7516C}" destId="{2FAD46D5-A265-B54F-9D7C-85CC6CC91DE1}" srcOrd="1" destOrd="0" presId="urn:microsoft.com/office/officeart/2005/8/layout/radial6"/>
    <dgm:cxn modelId="{A64B918A-4AEB-7344-9991-07611082AE76}" type="presParOf" srcId="{511360BF-35AA-4441-9453-CCB239C7516C}" destId="{2A32A267-DAE5-A046-85AC-F53AE7A42AB7}" srcOrd="2" destOrd="0" presId="urn:microsoft.com/office/officeart/2005/8/layout/radial6"/>
    <dgm:cxn modelId="{5153D116-33F1-E74B-A9AC-9F4E7A05303C}" type="presParOf" srcId="{511360BF-35AA-4441-9453-CCB239C7516C}" destId="{385E5B76-9517-0343-B7B0-4200B28D6247}" srcOrd="3" destOrd="0" presId="urn:microsoft.com/office/officeart/2005/8/layout/radial6"/>
    <dgm:cxn modelId="{69176369-8632-994E-93E3-34D725915A41}" type="presParOf" srcId="{511360BF-35AA-4441-9453-CCB239C7516C}" destId="{1AA4C475-5808-DA45-986E-BA6338B9E8E7}" srcOrd="4" destOrd="0" presId="urn:microsoft.com/office/officeart/2005/8/layout/radial6"/>
    <dgm:cxn modelId="{31F79730-4F94-7641-865A-9F77F5C8F0DB}" type="presParOf" srcId="{511360BF-35AA-4441-9453-CCB239C7516C}" destId="{1C8DBB1C-4033-2149-BA06-D47C5D8C332E}" srcOrd="5" destOrd="0" presId="urn:microsoft.com/office/officeart/2005/8/layout/radial6"/>
    <dgm:cxn modelId="{6B7694DA-0739-4A40-8165-8F9A776AA585}" type="presParOf" srcId="{511360BF-35AA-4441-9453-CCB239C7516C}" destId="{828FE591-8516-9646-8911-53E6D41E1918}" srcOrd="6" destOrd="0" presId="urn:microsoft.com/office/officeart/2005/8/layout/radial6"/>
    <dgm:cxn modelId="{09121402-36AB-6D40-BC40-C00EDE767AB7}" type="presParOf" srcId="{511360BF-35AA-4441-9453-CCB239C7516C}" destId="{3F65F904-4A65-4A46-8AAD-1D3D228A5904}" srcOrd="7" destOrd="0" presId="urn:microsoft.com/office/officeart/2005/8/layout/radial6"/>
    <dgm:cxn modelId="{EA938228-60DB-F84B-A77B-9E2D7EB11FA6}" type="presParOf" srcId="{511360BF-35AA-4441-9453-CCB239C7516C}" destId="{8776268C-1281-6A41-979F-1E7B71A46A9D}" srcOrd="8" destOrd="0" presId="urn:microsoft.com/office/officeart/2005/8/layout/radial6"/>
    <dgm:cxn modelId="{F379D868-9296-2643-8C81-EE7D3B24D6FC}" type="presParOf" srcId="{511360BF-35AA-4441-9453-CCB239C7516C}" destId="{DA080179-E827-6F4E-9796-026D8E205F7E}" srcOrd="9" destOrd="0" presId="urn:microsoft.com/office/officeart/2005/8/layout/radial6"/>
    <dgm:cxn modelId="{C84A515E-180E-9346-89F4-4653C72B5304}" type="presParOf" srcId="{511360BF-35AA-4441-9453-CCB239C7516C}" destId="{B3623363-AE25-DF47-B6C6-D5776C73F765}" srcOrd="10" destOrd="0" presId="urn:microsoft.com/office/officeart/2005/8/layout/radial6"/>
    <dgm:cxn modelId="{C127DC5C-4061-F846-8FF5-346949F7CA1C}" type="presParOf" srcId="{511360BF-35AA-4441-9453-CCB239C7516C}" destId="{252D8D3F-932A-934D-9143-F89D54E4DDF3}" srcOrd="11" destOrd="0" presId="urn:microsoft.com/office/officeart/2005/8/layout/radial6"/>
    <dgm:cxn modelId="{9000806D-A195-3747-9E3C-CDECB67D6803}" type="presParOf" srcId="{511360BF-35AA-4441-9453-CCB239C7516C}" destId="{932CE98C-9BC1-3A4F-9E9A-344D1E88E11D}" srcOrd="12" destOrd="0" presId="urn:microsoft.com/office/officeart/2005/8/layout/radial6"/>
    <dgm:cxn modelId="{5E1CEC95-BF26-0741-865C-34729ED3D382}" type="presParOf" srcId="{511360BF-35AA-4441-9453-CCB239C7516C}" destId="{466AEE30-781D-4E43-BFF3-FBD2BE2DA4AA}" srcOrd="13" destOrd="0" presId="urn:microsoft.com/office/officeart/2005/8/layout/radial6"/>
    <dgm:cxn modelId="{B763C74F-495B-A348-B110-85A57975874B}" type="presParOf" srcId="{511360BF-35AA-4441-9453-CCB239C7516C}" destId="{2F88FB3F-801A-3A45-B6CA-8A55547FF175}" srcOrd="14" destOrd="0" presId="urn:microsoft.com/office/officeart/2005/8/layout/radial6"/>
    <dgm:cxn modelId="{FEC2705B-D74E-E949-B670-391880ADCA2E}" type="presParOf" srcId="{511360BF-35AA-4441-9453-CCB239C7516C}" destId="{9D002F16-A587-A645-8772-105320681776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F35AFA-F8FC-4FEE-B996-354C4268ACC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EC4B96A-D4CB-427C-8718-8B2CDDDE34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Laboratory safety: </a:t>
          </a:r>
          <a:r>
            <a:rPr lang="en-US" sz="2400" b="1" dirty="0"/>
            <a:t>EHRS Training </a:t>
          </a:r>
          <a:endParaRPr lang="en-US" sz="2400" dirty="0"/>
        </a:p>
      </dgm:t>
    </dgm:pt>
    <dgm:pt modelId="{4D528A56-7E1F-420D-838D-0FE1DC8760FE}" type="parTrans" cxnId="{1DFC6F40-3821-457A-AAD0-2484E57298FF}">
      <dgm:prSet/>
      <dgm:spPr/>
      <dgm:t>
        <a:bodyPr/>
        <a:lstStyle/>
        <a:p>
          <a:endParaRPr lang="en-US" sz="2400"/>
        </a:p>
      </dgm:t>
    </dgm:pt>
    <dgm:pt modelId="{F2D55DB5-8C4D-4E8A-999E-62706DD5A5E3}" type="sibTrans" cxnId="{1DFC6F40-3821-457A-AAD0-2484E57298FF}">
      <dgm:prSet/>
      <dgm:spPr/>
      <dgm:t>
        <a:bodyPr/>
        <a:lstStyle/>
        <a:p>
          <a:endParaRPr lang="en-US" sz="2400"/>
        </a:p>
      </dgm:t>
    </dgm:pt>
    <dgm:pt modelId="{A7F994EA-2F8A-4D2B-995D-FFE723649FB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Radiation safety: </a:t>
          </a:r>
          <a:r>
            <a:rPr lang="en-US" sz="2400" b="1" dirty="0"/>
            <a:t>Lab Rotation-specific</a:t>
          </a:r>
          <a:endParaRPr lang="en-US" sz="2400" dirty="0"/>
        </a:p>
      </dgm:t>
    </dgm:pt>
    <dgm:pt modelId="{1264642A-209D-46FB-9B3D-D8CE15AFDFA5}" type="parTrans" cxnId="{0B178E1F-E029-4973-8F92-C09036561176}">
      <dgm:prSet/>
      <dgm:spPr/>
      <dgm:t>
        <a:bodyPr/>
        <a:lstStyle/>
        <a:p>
          <a:endParaRPr lang="en-US" sz="2400"/>
        </a:p>
      </dgm:t>
    </dgm:pt>
    <dgm:pt modelId="{1500FC5C-6B36-4C98-8210-EC40B2274CBD}" type="sibTrans" cxnId="{0B178E1F-E029-4973-8F92-C09036561176}">
      <dgm:prSet/>
      <dgm:spPr/>
      <dgm:t>
        <a:bodyPr/>
        <a:lstStyle/>
        <a:p>
          <a:endParaRPr lang="en-US" sz="2400"/>
        </a:p>
      </dgm:t>
    </dgm:pt>
    <dgm:pt modelId="{1E8BA069-9C7D-4118-80BC-FEA5005A23E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Animal Welfare: </a:t>
          </a:r>
          <a:r>
            <a:rPr lang="en-US" sz="2400" b="1" dirty="0"/>
            <a:t>Lab Rotation-specific</a:t>
          </a:r>
          <a:endParaRPr lang="en-US" sz="2400" dirty="0"/>
        </a:p>
      </dgm:t>
    </dgm:pt>
    <dgm:pt modelId="{4FC20108-66F8-40A9-9402-F9FD82AE114B}" type="parTrans" cxnId="{928DC2C8-7D1F-451E-B32F-93A16FFDA532}">
      <dgm:prSet/>
      <dgm:spPr/>
      <dgm:t>
        <a:bodyPr/>
        <a:lstStyle/>
        <a:p>
          <a:endParaRPr lang="en-US" sz="2400"/>
        </a:p>
      </dgm:t>
    </dgm:pt>
    <dgm:pt modelId="{7E7D4DC9-1029-42E3-80C9-B4FCDC149AD9}" type="sibTrans" cxnId="{928DC2C8-7D1F-451E-B32F-93A16FFDA532}">
      <dgm:prSet/>
      <dgm:spPr/>
      <dgm:t>
        <a:bodyPr/>
        <a:lstStyle/>
        <a:p>
          <a:endParaRPr lang="en-US" sz="2400"/>
        </a:p>
      </dgm:t>
    </dgm:pt>
    <dgm:pt modelId="{E85EF5B0-0903-47C2-8EF1-325E7504D9C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/>
            <a:t>HIPPA (Health Insurance Portability and Accountability Act): </a:t>
          </a:r>
          <a:r>
            <a:rPr lang="en-US" sz="2400" b="1" dirty="0"/>
            <a:t>Online</a:t>
          </a:r>
          <a:endParaRPr lang="en-US" sz="2400" dirty="0"/>
        </a:p>
      </dgm:t>
    </dgm:pt>
    <dgm:pt modelId="{ED76986E-9D8C-46CC-8B9F-9F8378F5DE75}" type="parTrans" cxnId="{E1DF545A-32FF-43CE-821E-25A97AD7AF33}">
      <dgm:prSet/>
      <dgm:spPr/>
      <dgm:t>
        <a:bodyPr/>
        <a:lstStyle/>
        <a:p>
          <a:endParaRPr lang="en-US" sz="2400"/>
        </a:p>
      </dgm:t>
    </dgm:pt>
    <dgm:pt modelId="{BC20FD60-34A7-402E-9365-A71A67999290}" type="sibTrans" cxnId="{E1DF545A-32FF-43CE-821E-25A97AD7AF33}">
      <dgm:prSet/>
      <dgm:spPr/>
      <dgm:t>
        <a:bodyPr/>
        <a:lstStyle/>
        <a:p>
          <a:endParaRPr lang="en-US" sz="2400"/>
        </a:p>
      </dgm:t>
    </dgm:pt>
    <dgm:pt modelId="{78E2C841-3FBD-4F7D-9FB1-18EEE1EC4A4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Scientific Rigor and Reproducibility:  </a:t>
          </a:r>
          <a:r>
            <a:rPr lang="en-US" sz="2400" b="1" dirty="0"/>
            <a:t>Continually</a:t>
          </a:r>
          <a:endParaRPr lang="en-US" sz="2400" dirty="0"/>
        </a:p>
      </dgm:t>
    </dgm:pt>
    <dgm:pt modelId="{25416688-7A0A-4420-8E28-20FBFEEEA76B}" type="parTrans" cxnId="{F055B0EA-207D-4C4A-9FD5-924E62370725}">
      <dgm:prSet/>
      <dgm:spPr/>
      <dgm:t>
        <a:bodyPr/>
        <a:lstStyle/>
        <a:p>
          <a:endParaRPr lang="en-US" sz="2400"/>
        </a:p>
      </dgm:t>
    </dgm:pt>
    <dgm:pt modelId="{00290511-FDE3-479D-8D46-C906AD1E64BE}" type="sibTrans" cxnId="{F055B0EA-207D-4C4A-9FD5-924E62370725}">
      <dgm:prSet/>
      <dgm:spPr/>
      <dgm:t>
        <a:bodyPr/>
        <a:lstStyle/>
        <a:p>
          <a:endParaRPr lang="en-US" sz="2400"/>
        </a:p>
      </dgm:t>
    </dgm:pt>
    <dgm:pt modelId="{44967FA0-D1DA-BE4F-89CD-55D6BCCC83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Responsible Conduct of Research: </a:t>
          </a:r>
          <a:r>
            <a:rPr lang="en-US" sz="2400" b="1" dirty="0"/>
            <a:t>Continually</a:t>
          </a:r>
          <a:r>
            <a:rPr lang="en-US" sz="2400" dirty="0"/>
            <a:t> </a:t>
          </a:r>
        </a:p>
      </dgm:t>
    </dgm:pt>
    <dgm:pt modelId="{466288AA-124B-0C45-9CC3-DCBB10BCFF1F}" type="parTrans" cxnId="{0F5F7D8F-F3CA-1045-B8D3-AF43C6FD41EC}">
      <dgm:prSet/>
      <dgm:spPr/>
      <dgm:t>
        <a:bodyPr/>
        <a:lstStyle/>
        <a:p>
          <a:endParaRPr lang="en-US"/>
        </a:p>
      </dgm:t>
    </dgm:pt>
    <dgm:pt modelId="{994F5883-F14A-9848-A2A9-3E02F35B7CEF}" type="sibTrans" cxnId="{0F5F7D8F-F3CA-1045-B8D3-AF43C6FD41EC}">
      <dgm:prSet/>
      <dgm:spPr/>
      <dgm:t>
        <a:bodyPr/>
        <a:lstStyle/>
        <a:p>
          <a:endParaRPr lang="en-US"/>
        </a:p>
      </dgm:t>
    </dgm:pt>
    <dgm:pt modelId="{7F7D8395-F54E-484E-86D3-39FB22DCED0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Lab related training</a:t>
          </a:r>
        </a:p>
      </dgm:t>
    </dgm:pt>
    <dgm:pt modelId="{EFB6A5EB-EBDC-42D0-BD3A-13C3551FB31B}" type="sibTrans" cxnId="{74B0A36E-3BAC-4184-BB73-656B3D4D56B4}">
      <dgm:prSet/>
      <dgm:spPr/>
      <dgm:t>
        <a:bodyPr/>
        <a:lstStyle/>
        <a:p>
          <a:endParaRPr lang="en-US" sz="2400"/>
        </a:p>
      </dgm:t>
    </dgm:pt>
    <dgm:pt modelId="{43341123-821A-4D4C-B56D-041E2D630B7E}" type="parTrans" cxnId="{74B0A36E-3BAC-4184-BB73-656B3D4D56B4}">
      <dgm:prSet/>
      <dgm:spPr/>
      <dgm:t>
        <a:bodyPr/>
        <a:lstStyle/>
        <a:p>
          <a:endParaRPr lang="en-US" sz="2400"/>
        </a:p>
      </dgm:t>
    </dgm:pt>
    <dgm:pt modelId="{04848307-1737-4ECD-B8CA-14C160CEC746}" type="pres">
      <dgm:prSet presAssocID="{0CF35AFA-F8FC-4FEE-B996-354C4268ACC6}" presName="root" presStyleCnt="0">
        <dgm:presLayoutVars>
          <dgm:dir/>
          <dgm:resizeHandles val="exact"/>
        </dgm:presLayoutVars>
      </dgm:prSet>
      <dgm:spPr/>
    </dgm:pt>
    <dgm:pt modelId="{0C20633D-593A-A749-9122-DAA6F2884348}" type="pres">
      <dgm:prSet presAssocID="{44967FA0-D1DA-BE4F-89CD-55D6BCCC8313}" presName="compNode" presStyleCnt="0"/>
      <dgm:spPr/>
    </dgm:pt>
    <dgm:pt modelId="{A3DC5201-F6E9-5440-8E25-2B9A81D46030}" type="pres">
      <dgm:prSet presAssocID="{44967FA0-D1DA-BE4F-89CD-55D6BCCC8313}" presName="bgRect" presStyleLbl="bgShp" presStyleIdx="0" presStyleCnt="7"/>
      <dgm:spPr/>
    </dgm:pt>
    <dgm:pt modelId="{A0DF2740-1BFB-1C41-8431-6A7E20EA20E3}" type="pres">
      <dgm:prSet presAssocID="{44967FA0-D1DA-BE4F-89CD-55D6BCCC8313}" presName="iconRect" presStyleLbl="node1" presStyleIdx="0" presStyleCnt="7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F2A673-5218-834F-9D9B-A28FB4B50946}" type="pres">
      <dgm:prSet presAssocID="{44967FA0-D1DA-BE4F-89CD-55D6BCCC8313}" presName="spaceRect" presStyleCnt="0"/>
      <dgm:spPr/>
    </dgm:pt>
    <dgm:pt modelId="{669A2BF3-E985-6246-B91E-65AAD4AF519F}" type="pres">
      <dgm:prSet presAssocID="{44967FA0-D1DA-BE4F-89CD-55D6BCCC8313}" presName="parTx" presStyleLbl="revTx" presStyleIdx="0" presStyleCnt="7" custLinFactNeighborY="-11506">
        <dgm:presLayoutVars>
          <dgm:chMax val="0"/>
          <dgm:chPref val="0"/>
        </dgm:presLayoutVars>
      </dgm:prSet>
      <dgm:spPr/>
    </dgm:pt>
    <dgm:pt modelId="{B3FD2BC0-9655-314D-B0AE-B6D9BBDF8C9D}" type="pres">
      <dgm:prSet presAssocID="{994F5883-F14A-9848-A2A9-3E02F35B7CEF}" presName="sibTrans" presStyleCnt="0"/>
      <dgm:spPr/>
    </dgm:pt>
    <dgm:pt modelId="{042274DC-0E03-4F3F-9FA3-426BE1F0B61B}" type="pres">
      <dgm:prSet presAssocID="{78E2C841-3FBD-4F7D-9FB1-18EEE1EC4A48}" presName="compNode" presStyleCnt="0"/>
      <dgm:spPr/>
    </dgm:pt>
    <dgm:pt modelId="{90C69C31-758F-4C30-BDE0-7B0053C52094}" type="pres">
      <dgm:prSet presAssocID="{78E2C841-3FBD-4F7D-9FB1-18EEE1EC4A48}" presName="bgRect" presStyleLbl="bgShp" presStyleIdx="1" presStyleCnt="7"/>
      <dgm:spPr/>
    </dgm:pt>
    <dgm:pt modelId="{FEAC703E-1780-4616-BE10-4E96A4E12D36}" type="pres">
      <dgm:prSet presAssocID="{78E2C841-3FBD-4F7D-9FB1-18EEE1EC4A48}" presName="iconRect" presStyleLbl="node1" presStyleIdx="1" presStyleCnt="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30298C3E-C81E-478F-8C74-3E7DB0EA64FF}" type="pres">
      <dgm:prSet presAssocID="{78E2C841-3FBD-4F7D-9FB1-18EEE1EC4A48}" presName="spaceRect" presStyleCnt="0"/>
      <dgm:spPr/>
    </dgm:pt>
    <dgm:pt modelId="{6003DB0C-35D3-4090-A618-B0F697F95FED}" type="pres">
      <dgm:prSet presAssocID="{78E2C841-3FBD-4F7D-9FB1-18EEE1EC4A48}" presName="parTx" presStyleLbl="revTx" presStyleIdx="1" presStyleCnt="7" custLinFactNeighborY="-13544">
        <dgm:presLayoutVars>
          <dgm:chMax val="0"/>
          <dgm:chPref val="0"/>
        </dgm:presLayoutVars>
      </dgm:prSet>
      <dgm:spPr/>
    </dgm:pt>
    <dgm:pt modelId="{80A4D850-C172-FE43-97F7-1308D8C8C7E7}" type="pres">
      <dgm:prSet presAssocID="{00290511-FDE3-479D-8D46-C906AD1E64BE}" presName="sibTrans" presStyleCnt="0"/>
      <dgm:spPr/>
    </dgm:pt>
    <dgm:pt modelId="{B0C57314-D00B-4CD4-9172-ED5E67D79F9F}" type="pres">
      <dgm:prSet presAssocID="{CEC4B96A-D4CB-427C-8718-8B2CDDDE3406}" presName="compNode" presStyleCnt="0"/>
      <dgm:spPr/>
    </dgm:pt>
    <dgm:pt modelId="{75B5FA66-7011-4421-B8C7-246E7ABBABA5}" type="pres">
      <dgm:prSet presAssocID="{CEC4B96A-D4CB-427C-8718-8B2CDDDE3406}" presName="bgRect" presStyleLbl="bgShp" presStyleIdx="2" presStyleCnt="7"/>
      <dgm:spPr/>
    </dgm:pt>
    <dgm:pt modelId="{5513D7C0-352D-4189-ACDC-6E06051C3A17}" type="pres">
      <dgm:prSet presAssocID="{CEC4B96A-D4CB-427C-8718-8B2CDDDE3406}" presName="iconRect" presStyleLbl="node1" presStyleIdx="2" presStyleCnt="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634EC873-E293-4C76-B5D1-3AD90420757F}" type="pres">
      <dgm:prSet presAssocID="{CEC4B96A-D4CB-427C-8718-8B2CDDDE3406}" presName="spaceRect" presStyleCnt="0"/>
      <dgm:spPr/>
    </dgm:pt>
    <dgm:pt modelId="{350B8362-4F07-49AB-85BF-44A1BBCA1DF5}" type="pres">
      <dgm:prSet presAssocID="{CEC4B96A-D4CB-427C-8718-8B2CDDDE3406}" presName="parTx" presStyleLbl="revTx" presStyleIdx="2" presStyleCnt="7" custLinFactNeighborY="-16508">
        <dgm:presLayoutVars>
          <dgm:chMax val="0"/>
          <dgm:chPref val="0"/>
        </dgm:presLayoutVars>
      </dgm:prSet>
      <dgm:spPr/>
    </dgm:pt>
    <dgm:pt modelId="{A589B734-33A3-4FB6-94A6-7FB4659C64EA}" type="pres">
      <dgm:prSet presAssocID="{F2D55DB5-8C4D-4E8A-999E-62706DD5A5E3}" presName="sibTrans" presStyleCnt="0"/>
      <dgm:spPr/>
    </dgm:pt>
    <dgm:pt modelId="{CB8D9DBE-E2D1-415F-A36A-FA6C2026F6F6}" type="pres">
      <dgm:prSet presAssocID="{E85EF5B0-0903-47C2-8EF1-325E7504D9C3}" presName="compNode" presStyleCnt="0"/>
      <dgm:spPr/>
    </dgm:pt>
    <dgm:pt modelId="{A3F6A362-1694-4201-B461-AEEA7E95F584}" type="pres">
      <dgm:prSet presAssocID="{E85EF5B0-0903-47C2-8EF1-325E7504D9C3}" presName="bgRect" presStyleLbl="bgShp" presStyleIdx="3" presStyleCnt="7"/>
      <dgm:spPr/>
    </dgm:pt>
    <dgm:pt modelId="{76D62694-EC75-4B8C-ABA0-3EE09F1C87AA}" type="pres">
      <dgm:prSet presAssocID="{E85EF5B0-0903-47C2-8EF1-325E7504D9C3}" presName="iconRect" presStyleLbl="node1" presStyleIdx="3" presStyleCnt="7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34F9DA11-1048-4B5F-9E01-4F42F2D0EEFA}" type="pres">
      <dgm:prSet presAssocID="{E85EF5B0-0903-47C2-8EF1-325E7504D9C3}" presName="spaceRect" presStyleCnt="0"/>
      <dgm:spPr/>
    </dgm:pt>
    <dgm:pt modelId="{5B6FBE6E-EB63-44B7-8DA8-952242605088}" type="pres">
      <dgm:prSet presAssocID="{E85EF5B0-0903-47C2-8EF1-325E7504D9C3}" presName="parTx" presStyleLbl="revTx" presStyleIdx="3" presStyleCnt="7" custLinFactNeighborY="-11901">
        <dgm:presLayoutVars>
          <dgm:chMax val="0"/>
          <dgm:chPref val="0"/>
        </dgm:presLayoutVars>
      </dgm:prSet>
      <dgm:spPr/>
    </dgm:pt>
    <dgm:pt modelId="{2C9141B8-B6C7-8944-9630-E3CCCBA559E1}" type="pres">
      <dgm:prSet presAssocID="{BC20FD60-34A7-402E-9365-A71A67999290}" presName="sibTrans" presStyleCnt="0"/>
      <dgm:spPr/>
    </dgm:pt>
    <dgm:pt modelId="{1D465433-18CE-4018-98F1-5D819C40164D}" type="pres">
      <dgm:prSet presAssocID="{7F7D8395-F54E-484E-86D3-39FB22DCED01}" presName="compNode" presStyleCnt="0"/>
      <dgm:spPr/>
    </dgm:pt>
    <dgm:pt modelId="{DE4D6178-8A60-47EA-97B6-2F1B9020A380}" type="pres">
      <dgm:prSet presAssocID="{7F7D8395-F54E-484E-86D3-39FB22DCED01}" presName="bgRect" presStyleLbl="bgShp" presStyleIdx="4" presStyleCnt="7"/>
      <dgm:spPr/>
    </dgm:pt>
    <dgm:pt modelId="{88944A7C-5477-4283-9D03-2C0A6E0432C1}" type="pres">
      <dgm:prSet presAssocID="{7F7D8395-F54E-484E-86D3-39FB22DCED01}" presName="iconRect" presStyleLbl="node1" presStyleIdx="4" presStyleCnt="7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5A836698-ED29-4830-9A1E-4230B9418EEA}" type="pres">
      <dgm:prSet presAssocID="{7F7D8395-F54E-484E-86D3-39FB22DCED01}" presName="spaceRect" presStyleCnt="0"/>
      <dgm:spPr/>
    </dgm:pt>
    <dgm:pt modelId="{286EFED6-D18E-4F85-A91F-DAEE66133A31}" type="pres">
      <dgm:prSet presAssocID="{7F7D8395-F54E-484E-86D3-39FB22DCED01}" presName="parTx" presStyleLbl="revTx" presStyleIdx="4" presStyleCnt="7" custLinFactNeighborY="-13099">
        <dgm:presLayoutVars>
          <dgm:chMax val="0"/>
          <dgm:chPref val="0"/>
        </dgm:presLayoutVars>
      </dgm:prSet>
      <dgm:spPr/>
    </dgm:pt>
    <dgm:pt modelId="{C52C612C-D282-4E16-810E-25CEC8C061FB}" type="pres">
      <dgm:prSet presAssocID="{EFB6A5EB-EBDC-42D0-BD3A-13C3551FB31B}" presName="sibTrans" presStyleCnt="0"/>
      <dgm:spPr/>
    </dgm:pt>
    <dgm:pt modelId="{E5AFDE8B-A9B4-4010-A6B9-09530908D8BB}" type="pres">
      <dgm:prSet presAssocID="{A7F994EA-2F8A-4D2B-995D-FFE723649FBC}" presName="compNode" presStyleCnt="0"/>
      <dgm:spPr/>
    </dgm:pt>
    <dgm:pt modelId="{A89288AB-39A4-4878-B0FD-7A2C235A4DC9}" type="pres">
      <dgm:prSet presAssocID="{A7F994EA-2F8A-4D2B-995D-FFE723649FBC}" presName="bgRect" presStyleLbl="bgShp" presStyleIdx="5" presStyleCnt="7"/>
      <dgm:spPr/>
    </dgm:pt>
    <dgm:pt modelId="{9BFD715F-DFA3-47F7-A7C3-6004A5CE3A6E}" type="pres">
      <dgm:prSet presAssocID="{A7F994EA-2F8A-4D2B-995D-FFE723649FBC}" presName="iconRect" presStyleLbl="node1" presStyleIdx="5" presStyleCnt="7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active"/>
        </a:ext>
      </dgm:extLst>
    </dgm:pt>
    <dgm:pt modelId="{5C1CC449-6BF2-49E9-9149-E7CF432BE4FB}" type="pres">
      <dgm:prSet presAssocID="{A7F994EA-2F8A-4D2B-995D-FFE723649FBC}" presName="spaceRect" presStyleCnt="0"/>
      <dgm:spPr/>
    </dgm:pt>
    <dgm:pt modelId="{DCE586CC-72FE-4A07-B8F2-2639EA1F78F6}" type="pres">
      <dgm:prSet presAssocID="{A7F994EA-2F8A-4D2B-995D-FFE723649FBC}" presName="parTx" presStyleLbl="revTx" presStyleIdx="5" presStyleCnt="7" custLinFactNeighborY="-16903">
        <dgm:presLayoutVars>
          <dgm:chMax val="0"/>
          <dgm:chPref val="0"/>
        </dgm:presLayoutVars>
      </dgm:prSet>
      <dgm:spPr/>
    </dgm:pt>
    <dgm:pt modelId="{AAE01E93-AB33-42F2-90A2-8CDD38A74909}" type="pres">
      <dgm:prSet presAssocID="{1500FC5C-6B36-4C98-8210-EC40B2274CBD}" presName="sibTrans" presStyleCnt="0"/>
      <dgm:spPr/>
    </dgm:pt>
    <dgm:pt modelId="{AD5774B3-9514-4B3B-B92A-55B47FCA477A}" type="pres">
      <dgm:prSet presAssocID="{1E8BA069-9C7D-4118-80BC-FEA5005A23E1}" presName="compNode" presStyleCnt="0"/>
      <dgm:spPr/>
    </dgm:pt>
    <dgm:pt modelId="{49F688A3-B1FC-4616-97AA-5EB5362ADBD4}" type="pres">
      <dgm:prSet presAssocID="{1E8BA069-9C7D-4118-80BC-FEA5005A23E1}" presName="bgRect" presStyleLbl="bgShp" presStyleIdx="6" presStyleCnt="7"/>
      <dgm:spPr/>
    </dgm:pt>
    <dgm:pt modelId="{165CDDBF-E403-42A8-BAA2-1A34AD232407}" type="pres">
      <dgm:prSet presAssocID="{1E8BA069-9C7D-4118-80BC-FEA5005A23E1}" presName="iconRect" presStyleLbl="node1" presStyleIdx="6" presStyleCnt="7"/>
      <dgm:spPr>
        <a:blipFill>
          <a:blip xmlns:r="http://schemas.openxmlformats.org/officeDocument/2006/relationships"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"/>
        </a:ext>
      </dgm:extLst>
    </dgm:pt>
    <dgm:pt modelId="{9708D077-C387-4FAE-A484-E9AA954932B3}" type="pres">
      <dgm:prSet presAssocID="{1E8BA069-9C7D-4118-80BC-FEA5005A23E1}" presName="spaceRect" presStyleCnt="0"/>
      <dgm:spPr/>
    </dgm:pt>
    <dgm:pt modelId="{6B10F271-3815-4AFB-A170-A894C4500B8A}" type="pres">
      <dgm:prSet presAssocID="{1E8BA069-9C7D-4118-80BC-FEA5005A23E1}" presName="parTx" presStyleLbl="revTx" presStyleIdx="6" presStyleCnt="7" custLinFactNeighborY="-10529">
        <dgm:presLayoutVars>
          <dgm:chMax val="0"/>
          <dgm:chPref val="0"/>
        </dgm:presLayoutVars>
      </dgm:prSet>
      <dgm:spPr/>
    </dgm:pt>
  </dgm:ptLst>
  <dgm:cxnLst>
    <dgm:cxn modelId="{4BFD3D06-EDDE-964E-B36F-D19D1F3FC84F}" type="presOf" srcId="{44967FA0-D1DA-BE4F-89CD-55D6BCCC8313}" destId="{669A2BF3-E985-6246-B91E-65AAD4AF519F}" srcOrd="0" destOrd="0" presId="urn:microsoft.com/office/officeart/2018/2/layout/IconVerticalSolidList"/>
    <dgm:cxn modelId="{F3C4BA15-B752-E74C-8A8C-1C0190FA0D26}" type="presOf" srcId="{1E8BA069-9C7D-4118-80BC-FEA5005A23E1}" destId="{6B10F271-3815-4AFB-A170-A894C4500B8A}" srcOrd="0" destOrd="0" presId="urn:microsoft.com/office/officeart/2018/2/layout/IconVerticalSolidList"/>
    <dgm:cxn modelId="{0B178E1F-E029-4973-8F92-C09036561176}" srcId="{0CF35AFA-F8FC-4FEE-B996-354C4268ACC6}" destId="{A7F994EA-2F8A-4D2B-995D-FFE723649FBC}" srcOrd="5" destOrd="0" parTransId="{1264642A-209D-46FB-9B3D-D8CE15AFDFA5}" sibTransId="{1500FC5C-6B36-4C98-8210-EC40B2274CBD}"/>
    <dgm:cxn modelId="{FC28FC32-F0F8-4D45-B4DC-901A697045D1}" type="presOf" srcId="{7F7D8395-F54E-484E-86D3-39FB22DCED01}" destId="{286EFED6-D18E-4F85-A91F-DAEE66133A31}" srcOrd="0" destOrd="0" presId="urn:microsoft.com/office/officeart/2018/2/layout/IconVerticalSolidList"/>
    <dgm:cxn modelId="{1DFC6F40-3821-457A-AAD0-2484E57298FF}" srcId="{0CF35AFA-F8FC-4FEE-B996-354C4268ACC6}" destId="{CEC4B96A-D4CB-427C-8718-8B2CDDDE3406}" srcOrd="2" destOrd="0" parTransId="{4D528A56-7E1F-420D-838D-0FE1DC8760FE}" sibTransId="{F2D55DB5-8C4D-4E8A-999E-62706DD5A5E3}"/>
    <dgm:cxn modelId="{E1DF545A-32FF-43CE-821E-25A97AD7AF33}" srcId="{0CF35AFA-F8FC-4FEE-B996-354C4268ACC6}" destId="{E85EF5B0-0903-47C2-8EF1-325E7504D9C3}" srcOrd="3" destOrd="0" parTransId="{ED76986E-9D8C-46CC-8B9F-9F8378F5DE75}" sibTransId="{BC20FD60-34A7-402E-9365-A71A67999290}"/>
    <dgm:cxn modelId="{C18D8461-0DB1-8941-ACDC-6BC76E7D0AE2}" type="presOf" srcId="{CEC4B96A-D4CB-427C-8718-8B2CDDDE3406}" destId="{350B8362-4F07-49AB-85BF-44A1BBCA1DF5}" srcOrd="0" destOrd="0" presId="urn:microsoft.com/office/officeart/2018/2/layout/IconVerticalSolidList"/>
    <dgm:cxn modelId="{74B0A36E-3BAC-4184-BB73-656B3D4D56B4}" srcId="{0CF35AFA-F8FC-4FEE-B996-354C4268ACC6}" destId="{7F7D8395-F54E-484E-86D3-39FB22DCED01}" srcOrd="4" destOrd="0" parTransId="{43341123-821A-4D4C-B56D-041E2D630B7E}" sibTransId="{EFB6A5EB-EBDC-42D0-BD3A-13C3551FB31B}"/>
    <dgm:cxn modelId="{D5EA968E-C2D9-474D-B94E-209DE6C0B768}" type="presOf" srcId="{E85EF5B0-0903-47C2-8EF1-325E7504D9C3}" destId="{5B6FBE6E-EB63-44B7-8DA8-952242605088}" srcOrd="0" destOrd="0" presId="urn:microsoft.com/office/officeart/2018/2/layout/IconVerticalSolidList"/>
    <dgm:cxn modelId="{0F5F7D8F-F3CA-1045-B8D3-AF43C6FD41EC}" srcId="{0CF35AFA-F8FC-4FEE-B996-354C4268ACC6}" destId="{44967FA0-D1DA-BE4F-89CD-55D6BCCC8313}" srcOrd="0" destOrd="0" parTransId="{466288AA-124B-0C45-9CC3-DCBB10BCFF1F}" sibTransId="{994F5883-F14A-9848-A2A9-3E02F35B7CEF}"/>
    <dgm:cxn modelId="{45A2ADC1-725F-C940-A9CE-C165D86F47E7}" type="presOf" srcId="{78E2C841-3FBD-4F7D-9FB1-18EEE1EC4A48}" destId="{6003DB0C-35D3-4090-A618-B0F697F95FED}" srcOrd="0" destOrd="0" presId="urn:microsoft.com/office/officeart/2018/2/layout/IconVerticalSolidList"/>
    <dgm:cxn modelId="{208F32C2-CDAC-467C-BF9A-ED301B05236D}" type="presOf" srcId="{0CF35AFA-F8FC-4FEE-B996-354C4268ACC6}" destId="{04848307-1737-4ECD-B8CA-14C160CEC746}" srcOrd="0" destOrd="0" presId="urn:microsoft.com/office/officeart/2018/2/layout/IconVerticalSolidList"/>
    <dgm:cxn modelId="{928DC2C8-7D1F-451E-B32F-93A16FFDA532}" srcId="{0CF35AFA-F8FC-4FEE-B996-354C4268ACC6}" destId="{1E8BA069-9C7D-4118-80BC-FEA5005A23E1}" srcOrd="6" destOrd="0" parTransId="{4FC20108-66F8-40A9-9402-F9FD82AE114B}" sibTransId="{7E7D4DC9-1029-42E3-80C9-B4FCDC149AD9}"/>
    <dgm:cxn modelId="{DE3E23E1-343A-4348-9AB1-D5C2E8876DB0}" type="presOf" srcId="{A7F994EA-2F8A-4D2B-995D-FFE723649FBC}" destId="{DCE586CC-72FE-4A07-B8F2-2639EA1F78F6}" srcOrd="0" destOrd="0" presId="urn:microsoft.com/office/officeart/2018/2/layout/IconVerticalSolidList"/>
    <dgm:cxn modelId="{F055B0EA-207D-4C4A-9FD5-924E62370725}" srcId="{0CF35AFA-F8FC-4FEE-B996-354C4268ACC6}" destId="{78E2C841-3FBD-4F7D-9FB1-18EEE1EC4A48}" srcOrd="1" destOrd="0" parTransId="{25416688-7A0A-4420-8E28-20FBFEEEA76B}" sibTransId="{00290511-FDE3-479D-8D46-C906AD1E64BE}"/>
    <dgm:cxn modelId="{9FAF4C64-4749-5147-A7D3-F2001411217E}" type="presParOf" srcId="{04848307-1737-4ECD-B8CA-14C160CEC746}" destId="{0C20633D-593A-A749-9122-DAA6F2884348}" srcOrd="0" destOrd="0" presId="urn:microsoft.com/office/officeart/2018/2/layout/IconVerticalSolidList"/>
    <dgm:cxn modelId="{D95AD26E-8CC3-E640-9695-6F69387FF87E}" type="presParOf" srcId="{0C20633D-593A-A749-9122-DAA6F2884348}" destId="{A3DC5201-F6E9-5440-8E25-2B9A81D46030}" srcOrd="0" destOrd="0" presId="urn:microsoft.com/office/officeart/2018/2/layout/IconVerticalSolidList"/>
    <dgm:cxn modelId="{C890F7C0-8BBB-004D-BDA3-3CCD311B9151}" type="presParOf" srcId="{0C20633D-593A-A749-9122-DAA6F2884348}" destId="{A0DF2740-1BFB-1C41-8431-6A7E20EA20E3}" srcOrd="1" destOrd="0" presId="urn:microsoft.com/office/officeart/2018/2/layout/IconVerticalSolidList"/>
    <dgm:cxn modelId="{994F3B0E-7272-7744-8E25-F25D04BEDC14}" type="presParOf" srcId="{0C20633D-593A-A749-9122-DAA6F2884348}" destId="{D1F2A673-5218-834F-9D9B-A28FB4B50946}" srcOrd="2" destOrd="0" presId="urn:microsoft.com/office/officeart/2018/2/layout/IconVerticalSolidList"/>
    <dgm:cxn modelId="{6B273165-CBC6-014C-9254-A4D01C16B047}" type="presParOf" srcId="{0C20633D-593A-A749-9122-DAA6F2884348}" destId="{669A2BF3-E985-6246-B91E-65AAD4AF519F}" srcOrd="3" destOrd="0" presId="urn:microsoft.com/office/officeart/2018/2/layout/IconVerticalSolidList"/>
    <dgm:cxn modelId="{1CCA258B-7A80-3A40-81B3-DABC5FB57D56}" type="presParOf" srcId="{04848307-1737-4ECD-B8CA-14C160CEC746}" destId="{B3FD2BC0-9655-314D-B0AE-B6D9BBDF8C9D}" srcOrd="1" destOrd="0" presId="urn:microsoft.com/office/officeart/2018/2/layout/IconVerticalSolidList"/>
    <dgm:cxn modelId="{784553C3-F000-6043-9DB0-92BACA803A02}" type="presParOf" srcId="{04848307-1737-4ECD-B8CA-14C160CEC746}" destId="{042274DC-0E03-4F3F-9FA3-426BE1F0B61B}" srcOrd="2" destOrd="0" presId="urn:microsoft.com/office/officeart/2018/2/layout/IconVerticalSolidList"/>
    <dgm:cxn modelId="{E2324572-D52C-844C-923C-D29FD806A7BC}" type="presParOf" srcId="{042274DC-0E03-4F3F-9FA3-426BE1F0B61B}" destId="{90C69C31-758F-4C30-BDE0-7B0053C52094}" srcOrd="0" destOrd="0" presId="urn:microsoft.com/office/officeart/2018/2/layout/IconVerticalSolidList"/>
    <dgm:cxn modelId="{BC389487-1051-DE4F-A59A-186532A1FC75}" type="presParOf" srcId="{042274DC-0E03-4F3F-9FA3-426BE1F0B61B}" destId="{FEAC703E-1780-4616-BE10-4E96A4E12D36}" srcOrd="1" destOrd="0" presId="urn:microsoft.com/office/officeart/2018/2/layout/IconVerticalSolidList"/>
    <dgm:cxn modelId="{FA84ADA6-7D51-B04C-B78C-4AE71D60A377}" type="presParOf" srcId="{042274DC-0E03-4F3F-9FA3-426BE1F0B61B}" destId="{30298C3E-C81E-478F-8C74-3E7DB0EA64FF}" srcOrd="2" destOrd="0" presId="urn:microsoft.com/office/officeart/2018/2/layout/IconVerticalSolidList"/>
    <dgm:cxn modelId="{39C3B353-E396-0E4C-B250-1B208A8B76F6}" type="presParOf" srcId="{042274DC-0E03-4F3F-9FA3-426BE1F0B61B}" destId="{6003DB0C-35D3-4090-A618-B0F697F95FED}" srcOrd="3" destOrd="0" presId="urn:microsoft.com/office/officeart/2018/2/layout/IconVerticalSolidList"/>
    <dgm:cxn modelId="{98DEBA88-7254-3E4F-A9BF-E5399762B29D}" type="presParOf" srcId="{04848307-1737-4ECD-B8CA-14C160CEC746}" destId="{80A4D850-C172-FE43-97F7-1308D8C8C7E7}" srcOrd="3" destOrd="0" presId="urn:microsoft.com/office/officeart/2018/2/layout/IconVerticalSolidList"/>
    <dgm:cxn modelId="{108E39A1-CCEC-D544-BF88-F26F5FD50C4C}" type="presParOf" srcId="{04848307-1737-4ECD-B8CA-14C160CEC746}" destId="{B0C57314-D00B-4CD4-9172-ED5E67D79F9F}" srcOrd="4" destOrd="0" presId="urn:microsoft.com/office/officeart/2018/2/layout/IconVerticalSolidList"/>
    <dgm:cxn modelId="{E515A036-E577-F445-A8A5-F1EFD5E55A5F}" type="presParOf" srcId="{B0C57314-D00B-4CD4-9172-ED5E67D79F9F}" destId="{75B5FA66-7011-4421-B8C7-246E7ABBABA5}" srcOrd="0" destOrd="0" presId="urn:microsoft.com/office/officeart/2018/2/layout/IconVerticalSolidList"/>
    <dgm:cxn modelId="{9F76C20D-8FD8-434C-8FC8-F8769D37071B}" type="presParOf" srcId="{B0C57314-D00B-4CD4-9172-ED5E67D79F9F}" destId="{5513D7C0-352D-4189-ACDC-6E06051C3A17}" srcOrd="1" destOrd="0" presId="urn:microsoft.com/office/officeart/2018/2/layout/IconVerticalSolidList"/>
    <dgm:cxn modelId="{0598A180-F7D7-744A-8B11-8118871FBC46}" type="presParOf" srcId="{B0C57314-D00B-4CD4-9172-ED5E67D79F9F}" destId="{634EC873-E293-4C76-B5D1-3AD90420757F}" srcOrd="2" destOrd="0" presId="urn:microsoft.com/office/officeart/2018/2/layout/IconVerticalSolidList"/>
    <dgm:cxn modelId="{736A6CBB-EC28-8D4A-8DCD-AA7EADE3824C}" type="presParOf" srcId="{B0C57314-D00B-4CD4-9172-ED5E67D79F9F}" destId="{350B8362-4F07-49AB-85BF-44A1BBCA1DF5}" srcOrd="3" destOrd="0" presId="urn:microsoft.com/office/officeart/2018/2/layout/IconVerticalSolidList"/>
    <dgm:cxn modelId="{6A01AE49-923F-0949-A6A1-EAA76F03FA07}" type="presParOf" srcId="{04848307-1737-4ECD-B8CA-14C160CEC746}" destId="{A589B734-33A3-4FB6-94A6-7FB4659C64EA}" srcOrd="5" destOrd="0" presId="urn:microsoft.com/office/officeart/2018/2/layout/IconVerticalSolidList"/>
    <dgm:cxn modelId="{07F75F6F-A387-364B-8138-5FD88AD667F5}" type="presParOf" srcId="{04848307-1737-4ECD-B8CA-14C160CEC746}" destId="{CB8D9DBE-E2D1-415F-A36A-FA6C2026F6F6}" srcOrd="6" destOrd="0" presId="urn:microsoft.com/office/officeart/2018/2/layout/IconVerticalSolidList"/>
    <dgm:cxn modelId="{D9DCC712-00BB-B748-801D-C8FAF4189CF1}" type="presParOf" srcId="{CB8D9DBE-E2D1-415F-A36A-FA6C2026F6F6}" destId="{A3F6A362-1694-4201-B461-AEEA7E95F584}" srcOrd="0" destOrd="0" presId="urn:microsoft.com/office/officeart/2018/2/layout/IconVerticalSolidList"/>
    <dgm:cxn modelId="{95C73596-0837-E645-9086-D3B7BB012C8E}" type="presParOf" srcId="{CB8D9DBE-E2D1-415F-A36A-FA6C2026F6F6}" destId="{76D62694-EC75-4B8C-ABA0-3EE09F1C87AA}" srcOrd="1" destOrd="0" presId="urn:microsoft.com/office/officeart/2018/2/layout/IconVerticalSolidList"/>
    <dgm:cxn modelId="{FCFFCA06-7631-BA49-BCAA-2A07A81226F8}" type="presParOf" srcId="{CB8D9DBE-E2D1-415F-A36A-FA6C2026F6F6}" destId="{34F9DA11-1048-4B5F-9E01-4F42F2D0EEFA}" srcOrd="2" destOrd="0" presId="urn:microsoft.com/office/officeart/2018/2/layout/IconVerticalSolidList"/>
    <dgm:cxn modelId="{ED9B668E-7033-0F4A-8B47-F9749B8AEC8A}" type="presParOf" srcId="{CB8D9DBE-E2D1-415F-A36A-FA6C2026F6F6}" destId="{5B6FBE6E-EB63-44B7-8DA8-952242605088}" srcOrd="3" destOrd="0" presId="urn:microsoft.com/office/officeart/2018/2/layout/IconVerticalSolidList"/>
    <dgm:cxn modelId="{6B2FF4E2-B159-954C-B5BB-D1E742FC90BB}" type="presParOf" srcId="{04848307-1737-4ECD-B8CA-14C160CEC746}" destId="{2C9141B8-B6C7-8944-9630-E3CCCBA559E1}" srcOrd="7" destOrd="0" presId="urn:microsoft.com/office/officeart/2018/2/layout/IconVerticalSolidList"/>
    <dgm:cxn modelId="{9F736DC4-7C74-054A-830F-70154EA1616A}" type="presParOf" srcId="{04848307-1737-4ECD-B8CA-14C160CEC746}" destId="{1D465433-18CE-4018-98F1-5D819C40164D}" srcOrd="8" destOrd="0" presId="urn:microsoft.com/office/officeart/2018/2/layout/IconVerticalSolidList"/>
    <dgm:cxn modelId="{68A3BADE-7CFE-5D41-9872-754D9EB7ED59}" type="presParOf" srcId="{1D465433-18CE-4018-98F1-5D819C40164D}" destId="{DE4D6178-8A60-47EA-97B6-2F1B9020A380}" srcOrd="0" destOrd="0" presId="urn:microsoft.com/office/officeart/2018/2/layout/IconVerticalSolidList"/>
    <dgm:cxn modelId="{1507B57B-12D3-5249-A658-FA8FDD076E4E}" type="presParOf" srcId="{1D465433-18CE-4018-98F1-5D819C40164D}" destId="{88944A7C-5477-4283-9D03-2C0A6E0432C1}" srcOrd="1" destOrd="0" presId="urn:microsoft.com/office/officeart/2018/2/layout/IconVerticalSolidList"/>
    <dgm:cxn modelId="{CA35CCAA-4F18-7449-AD98-D6712CF72FBA}" type="presParOf" srcId="{1D465433-18CE-4018-98F1-5D819C40164D}" destId="{5A836698-ED29-4830-9A1E-4230B9418EEA}" srcOrd="2" destOrd="0" presId="urn:microsoft.com/office/officeart/2018/2/layout/IconVerticalSolidList"/>
    <dgm:cxn modelId="{14FE7FDA-AF31-E641-B2FD-2E3B96DA6938}" type="presParOf" srcId="{1D465433-18CE-4018-98F1-5D819C40164D}" destId="{286EFED6-D18E-4F85-A91F-DAEE66133A31}" srcOrd="3" destOrd="0" presId="urn:microsoft.com/office/officeart/2018/2/layout/IconVerticalSolidList"/>
    <dgm:cxn modelId="{11875E37-BFFA-4C47-8FAA-4B44B53838BF}" type="presParOf" srcId="{04848307-1737-4ECD-B8CA-14C160CEC746}" destId="{C52C612C-D282-4E16-810E-25CEC8C061FB}" srcOrd="9" destOrd="0" presId="urn:microsoft.com/office/officeart/2018/2/layout/IconVerticalSolidList"/>
    <dgm:cxn modelId="{C746EC60-D901-BA44-8E67-D7E3322961BB}" type="presParOf" srcId="{04848307-1737-4ECD-B8CA-14C160CEC746}" destId="{E5AFDE8B-A9B4-4010-A6B9-09530908D8BB}" srcOrd="10" destOrd="0" presId="urn:microsoft.com/office/officeart/2018/2/layout/IconVerticalSolidList"/>
    <dgm:cxn modelId="{405B09EB-E9EC-004E-A6D9-7E1550BA8981}" type="presParOf" srcId="{E5AFDE8B-A9B4-4010-A6B9-09530908D8BB}" destId="{A89288AB-39A4-4878-B0FD-7A2C235A4DC9}" srcOrd="0" destOrd="0" presId="urn:microsoft.com/office/officeart/2018/2/layout/IconVerticalSolidList"/>
    <dgm:cxn modelId="{CCEAC26A-8A09-6748-8FA2-AFC24C4EB19C}" type="presParOf" srcId="{E5AFDE8B-A9B4-4010-A6B9-09530908D8BB}" destId="{9BFD715F-DFA3-47F7-A7C3-6004A5CE3A6E}" srcOrd="1" destOrd="0" presId="urn:microsoft.com/office/officeart/2018/2/layout/IconVerticalSolidList"/>
    <dgm:cxn modelId="{F4827910-20C5-9048-B8BA-8FB62FC0C1E5}" type="presParOf" srcId="{E5AFDE8B-A9B4-4010-A6B9-09530908D8BB}" destId="{5C1CC449-6BF2-49E9-9149-E7CF432BE4FB}" srcOrd="2" destOrd="0" presId="urn:microsoft.com/office/officeart/2018/2/layout/IconVerticalSolidList"/>
    <dgm:cxn modelId="{9DEA27BB-73DC-B840-966B-30A689747DD0}" type="presParOf" srcId="{E5AFDE8B-A9B4-4010-A6B9-09530908D8BB}" destId="{DCE586CC-72FE-4A07-B8F2-2639EA1F78F6}" srcOrd="3" destOrd="0" presId="urn:microsoft.com/office/officeart/2018/2/layout/IconVerticalSolidList"/>
    <dgm:cxn modelId="{7195A1F1-3CCE-D447-978D-8E839C797B40}" type="presParOf" srcId="{04848307-1737-4ECD-B8CA-14C160CEC746}" destId="{AAE01E93-AB33-42F2-90A2-8CDD38A74909}" srcOrd="11" destOrd="0" presId="urn:microsoft.com/office/officeart/2018/2/layout/IconVerticalSolidList"/>
    <dgm:cxn modelId="{62A359F1-EE12-A24E-AECD-1774C35A8780}" type="presParOf" srcId="{04848307-1737-4ECD-B8CA-14C160CEC746}" destId="{AD5774B3-9514-4B3B-B92A-55B47FCA477A}" srcOrd="12" destOrd="0" presId="urn:microsoft.com/office/officeart/2018/2/layout/IconVerticalSolidList"/>
    <dgm:cxn modelId="{5DC6C146-DEDB-8D4A-9065-16060A46D485}" type="presParOf" srcId="{AD5774B3-9514-4B3B-B92A-55B47FCA477A}" destId="{49F688A3-B1FC-4616-97AA-5EB5362ADBD4}" srcOrd="0" destOrd="0" presId="urn:microsoft.com/office/officeart/2018/2/layout/IconVerticalSolidList"/>
    <dgm:cxn modelId="{3666A73B-6AB0-CD4C-A4BD-08BD1792125F}" type="presParOf" srcId="{AD5774B3-9514-4B3B-B92A-55B47FCA477A}" destId="{165CDDBF-E403-42A8-BAA2-1A34AD232407}" srcOrd="1" destOrd="0" presId="urn:microsoft.com/office/officeart/2018/2/layout/IconVerticalSolidList"/>
    <dgm:cxn modelId="{4E93440B-60FE-7443-8D29-463607096EE2}" type="presParOf" srcId="{AD5774B3-9514-4B3B-B92A-55B47FCA477A}" destId="{9708D077-C387-4FAE-A484-E9AA954932B3}" srcOrd="2" destOrd="0" presId="urn:microsoft.com/office/officeart/2018/2/layout/IconVerticalSolidList"/>
    <dgm:cxn modelId="{39CA375B-54C5-414E-9E01-D6AAF8473710}" type="presParOf" srcId="{AD5774B3-9514-4B3B-B92A-55B47FCA477A}" destId="{6B10F271-3815-4AFB-A170-A894C4500B8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C84291-C8AA-4B6C-903C-142E2442FB2B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6C88B-B29B-49A4-AB06-27D99F86D545}">
      <dgm:prSet/>
      <dgm:spPr/>
      <dgm:t>
        <a:bodyPr/>
        <a:lstStyle/>
        <a:p>
          <a:r>
            <a:rPr lang="en-US"/>
            <a:t>Embrace the Penn community around us and respect the inherent value of every one of its members </a:t>
          </a:r>
          <a:endParaRPr lang="en-US" dirty="0"/>
        </a:p>
      </dgm:t>
    </dgm:pt>
    <dgm:pt modelId="{EA851B63-1F25-429A-BF9C-F34625232E23}" type="parTrans" cxnId="{C9321389-33E8-47CD-8E08-44705927C0FB}">
      <dgm:prSet/>
      <dgm:spPr/>
      <dgm:t>
        <a:bodyPr/>
        <a:lstStyle/>
        <a:p>
          <a:endParaRPr lang="en-US"/>
        </a:p>
      </dgm:t>
    </dgm:pt>
    <dgm:pt modelId="{958CF8FC-B374-48DA-AD85-12CCDB371B35}" type="sibTrans" cxnId="{C9321389-33E8-47CD-8E08-44705927C0FB}">
      <dgm:prSet/>
      <dgm:spPr/>
      <dgm:t>
        <a:bodyPr/>
        <a:lstStyle/>
        <a:p>
          <a:endParaRPr lang="en-US"/>
        </a:p>
      </dgm:t>
    </dgm:pt>
    <dgm:pt modelId="{B3BF40E4-2392-8944-802D-F072DC32741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Listen, reflect and consider alternative perspectives, respect boundaries, and resolve conflicts peacefully </a:t>
          </a:r>
        </a:p>
      </dgm:t>
    </dgm:pt>
    <dgm:pt modelId="{0F8493B1-A8CE-3B4E-AB3F-C3F48CC65131}" type="parTrans" cxnId="{576CB17F-8129-BD4B-A5FB-7D34BAEFD473}">
      <dgm:prSet/>
      <dgm:spPr/>
      <dgm:t>
        <a:bodyPr/>
        <a:lstStyle/>
        <a:p>
          <a:endParaRPr lang="en-US"/>
        </a:p>
      </dgm:t>
    </dgm:pt>
    <dgm:pt modelId="{EDBBC342-9AE1-5049-907A-A9E4452177CE}" type="sibTrans" cxnId="{576CB17F-8129-BD4B-A5FB-7D34BAEFD473}">
      <dgm:prSet/>
      <dgm:spPr/>
      <dgm:t>
        <a:bodyPr/>
        <a:lstStyle/>
        <a:p>
          <a:endParaRPr lang="en-US"/>
        </a:p>
      </dgm:t>
    </dgm:pt>
    <dgm:pt modelId="{C173068B-DDB6-414D-9C8B-D02FEE03F8D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Celebrate diversity and adopt an inclusive stance that empowers us to appreciate our differences </a:t>
          </a:r>
        </a:p>
      </dgm:t>
    </dgm:pt>
    <dgm:pt modelId="{34A8426C-7A22-484E-8FAD-DA36D02F7118}" type="parTrans" cxnId="{E6DAEA39-1F9E-1F47-BD9E-3F78A0719546}">
      <dgm:prSet/>
      <dgm:spPr/>
      <dgm:t>
        <a:bodyPr/>
        <a:lstStyle/>
        <a:p>
          <a:endParaRPr lang="en-US"/>
        </a:p>
      </dgm:t>
    </dgm:pt>
    <dgm:pt modelId="{D44F920D-A959-684C-87CF-F4A3C30ABC00}" type="sibTrans" cxnId="{E6DAEA39-1F9E-1F47-BD9E-3F78A0719546}">
      <dgm:prSet/>
      <dgm:spPr/>
      <dgm:t>
        <a:bodyPr/>
        <a:lstStyle/>
        <a:p>
          <a:endParaRPr lang="en-US"/>
        </a:p>
      </dgm:t>
    </dgm:pt>
    <dgm:pt modelId="{F676BE20-80D3-8C4F-88AA-558A8862737C}" type="pres">
      <dgm:prSet presAssocID="{B2C84291-C8AA-4B6C-903C-142E2442FB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437CC6D-7183-FC4D-9E37-8B9F942A531C}" type="pres">
      <dgm:prSet presAssocID="{4B86C88B-B29B-49A4-AB06-27D99F86D545}" presName="hierRoot1" presStyleCnt="0"/>
      <dgm:spPr/>
    </dgm:pt>
    <dgm:pt modelId="{96D0EBE1-8B1E-6145-BDBC-A3F6DD6824C8}" type="pres">
      <dgm:prSet presAssocID="{4B86C88B-B29B-49A4-AB06-27D99F86D545}" presName="composite" presStyleCnt="0"/>
      <dgm:spPr/>
    </dgm:pt>
    <dgm:pt modelId="{FF6517EE-5BC1-F84B-A969-83DD6507FEF2}" type="pres">
      <dgm:prSet presAssocID="{4B86C88B-B29B-49A4-AB06-27D99F86D545}" presName="background" presStyleLbl="node0" presStyleIdx="0" presStyleCnt="3"/>
      <dgm:spPr/>
    </dgm:pt>
    <dgm:pt modelId="{31ECC6AD-2866-4141-9BBF-A6B2B6A98DD2}" type="pres">
      <dgm:prSet presAssocID="{4B86C88B-B29B-49A4-AB06-27D99F86D545}" presName="text" presStyleLbl="fgAcc0" presStyleIdx="0" presStyleCnt="3">
        <dgm:presLayoutVars>
          <dgm:chPref val="3"/>
        </dgm:presLayoutVars>
      </dgm:prSet>
      <dgm:spPr/>
    </dgm:pt>
    <dgm:pt modelId="{2773467F-FE29-B84D-8F68-22C05171A2C0}" type="pres">
      <dgm:prSet presAssocID="{4B86C88B-B29B-49A4-AB06-27D99F86D545}" presName="hierChild2" presStyleCnt="0"/>
      <dgm:spPr/>
    </dgm:pt>
    <dgm:pt modelId="{8ABA1AB4-98FF-D64D-AB58-FE930B81F369}" type="pres">
      <dgm:prSet presAssocID="{B3BF40E4-2392-8944-802D-F072DC327417}" presName="hierRoot1" presStyleCnt="0"/>
      <dgm:spPr/>
    </dgm:pt>
    <dgm:pt modelId="{72E02436-C419-6D41-B092-AAA7592A2F80}" type="pres">
      <dgm:prSet presAssocID="{B3BF40E4-2392-8944-802D-F072DC327417}" presName="composite" presStyleCnt="0"/>
      <dgm:spPr/>
    </dgm:pt>
    <dgm:pt modelId="{EA0F7ABE-27B7-E744-87EA-0B6BA7933E4F}" type="pres">
      <dgm:prSet presAssocID="{B3BF40E4-2392-8944-802D-F072DC327417}" presName="background" presStyleLbl="node0" presStyleIdx="1" presStyleCnt="3"/>
      <dgm:spPr/>
    </dgm:pt>
    <dgm:pt modelId="{36B040CB-DC70-C34E-B0EF-09BF3C3144F1}" type="pres">
      <dgm:prSet presAssocID="{B3BF40E4-2392-8944-802D-F072DC327417}" presName="text" presStyleLbl="fgAcc0" presStyleIdx="1" presStyleCnt="3">
        <dgm:presLayoutVars>
          <dgm:chPref val="3"/>
        </dgm:presLayoutVars>
      </dgm:prSet>
      <dgm:spPr/>
    </dgm:pt>
    <dgm:pt modelId="{D5E858F6-97ED-B645-903D-AA98166C9CA8}" type="pres">
      <dgm:prSet presAssocID="{B3BF40E4-2392-8944-802D-F072DC327417}" presName="hierChild2" presStyleCnt="0"/>
      <dgm:spPr/>
    </dgm:pt>
    <dgm:pt modelId="{9CF7190F-426C-3A4F-8D73-8574D8BD8A0D}" type="pres">
      <dgm:prSet presAssocID="{C173068B-DDB6-414D-9C8B-D02FEE03F8DC}" presName="hierRoot1" presStyleCnt="0"/>
      <dgm:spPr/>
    </dgm:pt>
    <dgm:pt modelId="{F22E49B4-CD55-D74B-9BDD-4268278BD18D}" type="pres">
      <dgm:prSet presAssocID="{C173068B-DDB6-414D-9C8B-D02FEE03F8DC}" presName="composite" presStyleCnt="0"/>
      <dgm:spPr/>
    </dgm:pt>
    <dgm:pt modelId="{D881B20B-ADFE-8F48-BD07-CFDD49E4ACD6}" type="pres">
      <dgm:prSet presAssocID="{C173068B-DDB6-414D-9C8B-D02FEE03F8DC}" presName="background" presStyleLbl="node0" presStyleIdx="2" presStyleCnt="3"/>
      <dgm:spPr/>
    </dgm:pt>
    <dgm:pt modelId="{BA7AEF49-1C0A-5546-8921-19A99F984427}" type="pres">
      <dgm:prSet presAssocID="{C173068B-DDB6-414D-9C8B-D02FEE03F8DC}" presName="text" presStyleLbl="fgAcc0" presStyleIdx="2" presStyleCnt="3">
        <dgm:presLayoutVars>
          <dgm:chPref val="3"/>
        </dgm:presLayoutVars>
      </dgm:prSet>
      <dgm:spPr/>
    </dgm:pt>
    <dgm:pt modelId="{8CAEBF53-FA8D-5846-95EB-917E6F5FC235}" type="pres">
      <dgm:prSet presAssocID="{C173068B-DDB6-414D-9C8B-D02FEE03F8DC}" presName="hierChild2" presStyleCnt="0"/>
      <dgm:spPr/>
    </dgm:pt>
  </dgm:ptLst>
  <dgm:cxnLst>
    <dgm:cxn modelId="{E6DAEA39-1F9E-1F47-BD9E-3F78A0719546}" srcId="{B2C84291-C8AA-4B6C-903C-142E2442FB2B}" destId="{C173068B-DDB6-414D-9C8B-D02FEE03F8DC}" srcOrd="2" destOrd="0" parTransId="{34A8426C-7A22-484E-8FAD-DA36D02F7118}" sibTransId="{D44F920D-A959-684C-87CF-F4A3C30ABC00}"/>
    <dgm:cxn modelId="{C2241E40-A184-B145-9DD2-CC097463AB02}" type="presOf" srcId="{C173068B-DDB6-414D-9C8B-D02FEE03F8DC}" destId="{BA7AEF49-1C0A-5546-8921-19A99F984427}" srcOrd="0" destOrd="0" presId="urn:microsoft.com/office/officeart/2005/8/layout/hierarchy1"/>
    <dgm:cxn modelId="{5380305F-4B1F-8E41-A742-69379B60E537}" type="presOf" srcId="{B3BF40E4-2392-8944-802D-F072DC327417}" destId="{36B040CB-DC70-C34E-B0EF-09BF3C3144F1}" srcOrd="0" destOrd="0" presId="urn:microsoft.com/office/officeart/2005/8/layout/hierarchy1"/>
    <dgm:cxn modelId="{A98F4565-9798-E243-8E0C-204F5DFC180B}" type="presOf" srcId="{4B86C88B-B29B-49A4-AB06-27D99F86D545}" destId="{31ECC6AD-2866-4141-9BBF-A6B2B6A98DD2}" srcOrd="0" destOrd="0" presId="urn:microsoft.com/office/officeart/2005/8/layout/hierarchy1"/>
    <dgm:cxn modelId="{576CB17F-8129-BD4B-A5FB-7D34BAEFD473}" srcId="{B2C84291-C8AA-4B6C-903C-142E2442FB2B}" destId="{B3BF40E4-2392-8944-802D-F072DC327417}" srcOrd="1" destOrd="0" parTransId="{0F8493B1-A8CE-3B4E-AB3F-C3F48CC65131}" sibTransId="{EDBBC342-9AE1-5049-907A-A9E4452177CE}"/>
    <dgm:cxn modelId="{C9321389-33E8-47CD-8E08-44705927C0FB}" srcId="{B2C84291-C8AA-4B6C-903C-142E2442FB2B}" destId="{4B86C88B-B29B-49A4-AB06-27D99F86D545}" srcOrd="0" destOrd="0" parTransId="{EA851B63-1F25-429A-BF9C-F34625232E23}" sibTransId="{958CF8FC-B374-48DA-AD85-12CCDB371B35}"/>
    <dgm:cxn modelId="{E9E860D1-FC6E-3B41-8A5A-ABB599FCEDBB}" type="presOf" srcId="{B2C84291-C8AA-4B6C-903C-142E2442FB2B}" destId="{F676BE20-80D3-8C4F-88AA-558A8862737C}" srcOrd="0" destOrd="0" presId="urn:microsoft.com/office/officeart/2005/8/layout/hierarchy1"/>
    <dgm:cxn modelId="{5B9C38B1-6C98-6D4C-9B7A-6C3B8541E728}" type="presParOf" srcId="{F676BE20-80D3-8C4F-88AA-558A8862737C}" destId="{0437CC6D-7183-FC4D-9E37-8B9F942A531C}" srcOrd="0" destOrd="0" presId="urn:microsoft.com/office/officeart/2005/8/layout/hierarchy1"/>
    <dgm:cxn modelId="{BFDCCA32-F631-D344-B879-5C5B60B838B1}" type="presParOf" srcId="{0437CC6D-7183-FC4D-9E37-8B9F942A531C}" destId="{96D0EBE1-8B1E-6145-BDBC-A3F6DD6824C8}" srcOrd="0" destOrd="0" presId="urn:microsoft.com/office/officeart/2005/8/layout/hierarchy1"/>
    <dgm:cxn modelId="{B6511031-24C1-CA46-90C4-B202DD894FA9}" type="presParOf" srcId="{96D0EBE1-8B1E-6145-BDBC-A3F6DD6824C8}" destId="{FF6517EE-5BC1-F84B-A969-83DD6507FEF2}" srcOrd="0" destOrd="0" presId="urn:microsoft.com/office/officeart/2005/8/layout/hierarchy1"/>
    <dgm:cxn modelId="{8ABBFEE0-6001-AB46-8816-3CCC7A746C18}" type="presParOf" srcId="{96D0EBE1-8B1E-6145-BDBC-A3F6DD6824C8}" destId="{31ECC6AD-2866-4141-9BBF-A6B2B6A98DD2}" srcOrd="1" destOrd="0" presId="urn:microsoft.com/office/officeart/2005/8/layout/hierarchy1"/>
    <dgm:cxn modelId="{4246149E-921B-BF4B-B4E7-7ABE92ABF293}" type="presParOf" srcId="{0437CC6D-7183-FC4D-9E37-8B9F942A531C}" destId="{2773467F-FE29-B84D-8F68-22C05171A2C0}" srcOrd="1" destOrd="0" presId="urn:microsoft.com/office/officeart/2005/8/layout/hierarchy1"/>
    <dgm:cxn modelId="{BBE31CF4-50FD-8849-98F1-549DB36373BC}" type="presParOf" srcId="{F676BE20-80D3-8C4F-88AA-558A8862737C}" destId="{8ABA1AB4-98FF-D64D-AB58-FE930B81F369}" srcOrd="1" destOrd="0" presId="urn:microsoft.com/office/officeart/2005/8/layout/hierarchy1"/>
    <dgm:cxn modelId="{C75D2909-65AC-BA46-B7A5-15C717FAC7EE}" type="presParOf" srcId="{8ABA1AB4-98FF-D64D-AB58-FE930B81F369}" destId="{72E02436-C419-6D41-B092-AAA7592A2F80}" srcOrd="0" destOrd="0" presId="urn:microsoft.com/office/officeart/2005/8/layout/hierarchy1"/>
    <dgm:cxn modelId="{1AFC3042-1EFC-9B42-A69C-49B4912CE46D}" type="presParOf" srcId="{72E02436-C419-6D41-B092-AAA7592A2F80}" destId="{EA0F7ABE-27B7-E744-87EA-0B6BA7933E4F}" srcOrd="0" destOrd="0" presId="urn:microsoft.com/office/officeart/2005/8/layout/hierarchy1"/>
    <dgm:cxn modelId="{3E7C527B-C8D5-B243-B84D-02E5F288187C}" type="presParOf" srcId="{72E02436-C419-6D41-B092-AAA7592A2F80}" destId="{36B040CB-DC70-C34E-B0EF-09BF3C3144F1}" srcOrd="1" destOrd="0" presId="urn:microsoft.com/office/officeart/2005/8/layout/hierarchy1"/>
    <dgm:cxn modelId="{E8693D89-DCCB-7741-BD57-426464BC3B79}" type="presParOf" srcId="{8ABA1AB4-98FF-D64D-AB58-FE930B81F369}" destId="{D5E858F6-97ED-B645-903D-AA98166C9CA8}" srcOrd="1" destOrd="0" presId="urn:microsoft.com/office/officeart/2005/8/layout/hierarchy1"/>
    <dgm:cxn modelId="{B690B001-8008-514A-BDC0-3606ECAD5D04}" type="presParOf" srcId="{F676BE20-80D3-8C4F-88AA-558A8862737C}" destId="{9CF7190F-426C-3A4F-8D73-8574D8BD8A0D}" srcOrd="2" destOrd="0" presId="urn:microsoft.com/office/officeart/2005/8/layout/hierarchy1"/>
    <dgm:cxn modelId="{6AEFAFC4-D66F-6441-8851-55CF7D3216DF}" type="presParOf" srcId="{9CF7190F-426C-3A4F-8D73-8574D8BD8A0D}" destId="{F22E49B4-CD55-D74B-9BDD-4268278BD18D}" srcOrd="0" destOrd="0" presId="urn:microsoft.com/office/officeart/2005/8/layout/hierarchy1"/>
    <dgm:cxn modelId="{8D1C1C60-5763-AC4E-A842-93290D7C19FC}" type="presParOf" srcId="{F22E49B4-CD55-D74B-9BDD-4268278BD18D}" destId="{D881B20B-ADFE-8F48-BD07-CFDD49E4ACD6}" srcOrd="0" destOrd="0" presId="urn:microsoft.com/office/officeart/2005/8/layout/hierarchy1"/>
    <dgm:cxn modelId="{9502DE1B-7145-4D4C-AEA8-9A7A34DD6FEF}" type="presParOf" srcId="{F22E49B4-CD55-D74B-9BDD-4268278BD18D}" destId="{BA7AEF49-1C0A-5546-8921-19A99F984427}" srcOrd="1" destOrd="0" presId="urn:microsoft.com/office/officeart/2005/8/layout/hierarchy1"/>
    <dgm:cxn modelId="{521019D7-D268-164C-99F6-B22E7BECD781}" type="presParOf" srcId="{9CF7190F-426C-3A4F-8D73-8574D8BD8A0D}" destId="{8CAEBF53-FA8D-5846-95EB-917E6F5FC23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665C5E-C24A-43C0-B6C2-3ECF156CF112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5AB676C-ED2D-4C7D-A8B7-67269B93566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Honesty and transparency</a:t>
          </a:r>
        </a:p>
      </dgm:t>
    </dgm:pt>
    <dgm:pt modelId="{3003D9C2-3E5D-4968-9A96-DA6A7CA73923}" type="parTrans" cxnId="{1CAD745D-FCC0-4390-A15B-B114D5F65F7E}">
      <dgm:prSet/>
      <dgm:spPr/>
      <dgm:t>
        <a:bodyPr/>
        <a:lstStyle/>
        <a:p>
          <a:endParaRPr lang="en-US"/>
        </a:p>
      </dgm:t>
    </dgm:pt>
    <dgm:pt modelId="{4BD4C287-860C-425E-AF5A-A695A1FF7198}" type="sibTrans" cxnId="{1CAD745D-FCC0-4390-A15B-B114D5F65F7E}">
      <dgm:prSet/>
      <dgm:spPr/>
      <dgm:t>
        <a:bodyPr/>
        <a:lstStyle/>
        <a:p>
          <a:endParaRPr lang="en-US"/>
        </a:p>
      </dgm:t>
    </dgm:pt>
    <dgm:pt modelId="{41633733-F001-4A8A-B9C2-CDFDE7D83C7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Promote the success of others</a:t>
          </a:r>
        </a:p>
      </dgm:t>
    </dgm:pt>
    <dgm:pt modelId="{71C54285-F8C7-474E-BEB0-FF7A5F6A2234}" type="parTrans" cxnId="{E0C12364-CADE-4880-93C7-0FD01CCD8F76}">
      <dgm:prSet/>
      <dgm:spPr/>
      <dgm:t>
        <a:bodyPr/>
        <a:lstStyle/>
        <a:p>
          <a:endParaRPr lang="en-US"/>
        </a:p>
      </dgm:t>
    </dgm:pt>
    <dgm:pt modelId="{A8018281-9226-4902-9086-9ED8100872CE}" type="sibTrans" cxnId="{E0C12364-CADE-4880-93C7-0FD01CCD8F76}">
      <dgm:prSet/>
      <dgm:spPr/>
      <dgm:t>
        <a:bodyPr/>
        <a:lstStyle/>
        <a:p>
          <a:endParaRPr lang="en-US"/>
        </a:p>
      </dgm:t>
    </dgm:pt>
    <dgm:pt modelId="{E2E73BA1-9CF9-214F-84A8-894CDF43222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Be Rigorous and Responsible</a:t>
          </a:r>
        </a:p>
      </dgm:t>
    </dgm:pt>
    <dgm:pt modelId="{E9BABD4E-25BA-0D4E-8605-23E3E1F5E614}" type="parTrans" cxnId="{89861AFA-1539-604F-A878-4A27661748E7}">
      <dgm:prSet/>
      <dgm:spPr/>
      <dgm:t>
        <a:bodyPr/>
        <a:lstStyle/>
        <a:p>
          <a:endParaRPr lang="en-US"/>
        </a:p>
      </dgm:t>
    </dgm:pt>
    <dgm:pt modelId="{5F539136-4DAA-004B-958C-5F4E8AB11537}" type="sibTrans" cxnId="{89861AFA-1539-604F-A878-4A27661748E7}">
      <dgm:prSet/>
      <dgm:spPr/>
      <dgm:t>
        <a:bodyPr/>
        <a:lstStyle/>
        <a:p>
          <a:endParaRPr lang="en-US"/>
        </a:p>
      </dgm:t>
    </dgm:pt>
    <dgm:pt modelId="{061754D4-E645-4D6C-B8E7-57C976475967}" type="pres">
      <dgm:prSet presAssocID="{9F665C5E-C24A-43C0-B6C2-3ECF156CF112}" presName="root" presStyleCnt="0">
        <dgm:presLayoutVars>
          <dgm:dir/>
          <dgm:resizeHandles val="exact"/>
        </dgm:presLayoutVars>
      </dgm:prSet>
      <dgm:spPr/>
    </dgm:pt>
    <dgm:pt modelId="{5A7388FA-253A-4A2F-B384-14406D693199}" type="pres">
      <dgm:prSet presAssocID="{25AB676C-ED2D-4C7D-A8B7-67269B935669}" presName="compNode" presStyleCnt="0"/>
      <dgm:spPr/>
    </dgm:pt>
    <dgm:pt modelId="{ED0AEBA2-8D62-41E6-ADB0-A5F7DC275CD3}" type="pres">
      <dgm:prSet presAssocID="{25AB676C-ED2D-4C7D-A8B7-67269B935669}" presName="iconBgRect" presStyleLbl="bgShp" presStyleIdx="0" presStyleCnt="3"/>
      <dgm:spPr/>
    </dgm:pt>
    <dgm:pt modelId="{6BD2FE5A-1812-4E2D-B40B-F41AE28FC877}" type="pres">
      <dgm:prSet presAssocID="{25AB676C-ED2D-4C7D-A8B7-67269B9356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ium"/>
        </a:ext>
      </dgm:extLst>
    </dgm:pt>
    <dgm:pt modelId="{D4327BE7-6670-48AD-B934-5BAB97690508}" type="pres">
      <dgm:prSet presAssocID="{25AB676C-ED2D-4C7D-A8B7-67269B935669}" presName="spaceRect" presStyleCnt="0"/>
      <dgm:spPr/>
    </dgm:pt>
    <dgm:pt modelId="{B8F23D18-6E39-4F36-9121-5270EF17A467}" type="pres">
      <dgm:prSet presAssocID="{25AB676C-ED2D-4C7D-A8B7-67269B935669}" presName="textRect" presStyleLbl="revTx" presStyleIdx="0" presStyleCnt="3" custLinFactNeighborY="-43951">
        <dgm:presLayoutVars>
          <dgm:chMax val="1"/>
          <dgm:chPref val="1"/>
        </dgm:presLayoutVars>
      </dgm:prSet>
      <dgm:spPr/>
    </dgm:pt>
    <dgm:pt modelId="{9D6C102B-E53B-4825-94F8-8C3E7490A02D}" type="pres">
      <dgm:prSet presAssocID="{4BD4C287-860C-425E-AF5A-A695A1FF7198}" presName="sibTrans" presStyleCnt="0"/>
      <dgm:spPr/>
    </dgm:pt>
    <dgm:pt modelId="{FEAF8E66-D9D4-4B9D-84B0-63D6198914C3}" type="pres">
      <dgm:prSet presAssocID="{41633733-F001-4A8A-B9C2-CDFDE7D83C7E}" presName="compNode" presStyleCnt="0"/>
      <dgm:spPr/>
    </dgm:pt>
    <dgm:pt modelId="{40906AB9-BB09-42FE-82D9-9CE540A15E80}" type="pres">
      <dgm:prSet presAssocID="{41633733-F001-4A8A-B9C2-CDFDE7D83C7E}" presName="iconBgRect" presStyleLbl="bgShp" presStyleIdx="1" presStyleCnt="3"/>
      <dgm:spPr/>
    </dgm:pt>
    <dgm:pt modelId="{62E658FC-2073-4B3C-9628-4BACA0DB34F9}" type="pres">
      <dgm:prSet presAssocID="{41633733-F001-4A8A-B9C2-CDFDE7D83C7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4D78A762-1357-4FA6-9719-92FEA4DCB684}" type="pres">
      <dgm:prSet presAssocID="{41633733-F001-4A8A-B9C2-CDFDE7D83C7E}" presName="spaceRect" presStyleCnt="0"/>
      <dgm:spPr/>
    </dgm:pt>
    <dgm:pt modelId="{C5CC37AB-4003-4EC6-AEEE-22C1112ACFD8}" type="pres">
      <dgm:prSet presAssocID="{41633733-F001-4A8A-B9C2-CDFDE7D83C7E}" presName="textRect" presStyleLbl="revTx" presStyleIdx="1" presStyleCnt="3" custLinFactNeighborY="-43951">
        <dgm:presLayoutVars>
          <dgm:chMax val="1"/>
          <dgm:chPref val="1"/>
        </dgm:presLayoutVars>
      </dgm:prSet>
      <dgm:spPr/>
    </dgm:pt>
    <dgm:pt modelId="{6C8F4C46-89C9-944A-A400-456F8D151275}" type="pres">
      <dgm:prSet presAssocID="{A8018281-9226-4902-9086-9ED8100872CE}" presName="sibTrans" presStyleCnt="0"/>
      <dgm:spPr/>
    </dgm:pt>
    <dgm:pt modelId="{E68C30B7-A69D-DF46-9BF6-DC49768607B8}" type="pres">
      <dgm:prSet presAssocID="{E2E73BA1-9CF9-214F-84A8-894CDF432227}" presName="compNode" presStyleCnt="0"/>
      <dgm:spPr/>
    </dgm:pt>
    <dgm:pt modelId="{211454B9-8DE3-E444-BC37-6AE434F975F3}" type="pres">
      <dgm:prSet presAssocID="{E2E73BA1-9CF9-214F-84A8-894CDF432227}" presName="iconBgRect" presStyleLbl="bgShp" presStyleIdx="2" presStyleCnt="3"/>
      <dgm:spPr/>
    </dgm:pt>
    <dgm:pt modelId="{34F841B7-E35C-AE4C-B6A0-CD0D688B948A}" type="pres">
      <dgm:prSet presAssocID="{E2E73BA1-9CF9-214F-84A8-894CDF43222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tterplot with solid fill"/>
        </a:ext>
      </dgm:extLst>
    </dgm:pt>
    <dgm:pt modelId="{B680D709-5BE5-E34C-84A2-7B6028C08762}" type="pres">
      <dgm:prSet presAssocID="{E2E73BA1-9CF9-214F-84A8-894CDF432227}" presName="spaceRect" presStyleCnt="0"/>
      <dgm:spPr/>
    </dgm:pt>
    <dgm:pt modelId="{40E98053-8A90-6149-912F-B115786FAB24}" type="pres">
      <dgm:prSet presAssocID="{E2E73BA1-9CF9-214F-84A8-894CDF432227}" presName="textRect" presStyleLbl="revTx" presStyleIdx="2" presStyleCnt="3" custLinFactNeighborY="-43951">
        <dgm:presLayoutVars>
          <dgm:chMax val="1"/>
          <dgm:chPref val="1"/>
        </dgm:presLayoutVars>
      </dgm:prSet>
      <dgm:spPr/>
    </dgm:pt>
  </dgm:ptLst>
  <dgm:cxnLst>
    <dgm:cxn modelId="{CA0C7B01-7F96-4376-8D02-0AD57B0DD924}" type="presOf" srcId="{25AB676C-ED2D-4C7D-A8B7-67269B935669}" destId="{B8F23D18-6E39-4F36-9121-5270EF17A467}" srcOrd="0" destOrd="0" presId="urn:microsoft.com/office/officeart/2018/5/layout/IconCircleLabelList"/>
    <dgm:cxn modelId="{1CAD745D-FCC0-4390-A15B-B114D5F65F7E}" srcId="{9F665C5E-C24A-43C0-B6C2-3ECF156CF112}" destId="{25AB676C-ED2D-4C7D-A8B7-67269B935669}" srcOrd="0" destOrd="0" parTransId="{3003D9C2-3E5D-4968-9A96-DA6A7CA73923}" sibTransId="{4BD4C287-860C-425E-AF5A-A695A1FF7198}"/>
    <dgm:cxn modelId="{E0C12364-CADE-4880-93C7-0FD01CCD8F76}" srcId="{9F665C5E-C24A-43C0-B6C2-3ECF156CF112}" destId="{41633733-F001-4A8A-B9C2-CDFDE7D83C7E}" srcOrd="1" destOrd="0" parTransId="{71C54285-F8C7-474E-BEB0-FF7A5F6A2234}" sibTransId="{A8018281-9226-4902-9086-9ED8100872CE}"/>
    <dgm:cxn modelId="{FE8A1798-8D0E-4DA0-B08F-F11CF98A0B84}" type="presOf" srcId="{9F665C5E-C24A-43C0-B6C2-3ECF156CF112}" destId="{061754D4-E645-4D6C-B8E7-57C976475967}" srcOrd="0" destOrd="0" presId="urn:microsoft.com/office/officeart/2018/5/layout/IconCircleLabelList"/>
    <dgm:cxn modelId="{8A6B86CA-4AAF-45C2-9E6C-827E3AEF2716}" type="presOf" srcId="{41633733-F001-4A8A-B9C2-CDFDE7D83C7E}" destId="{C5CC37AB-4003-4EC6-AEEE-22C1112ACFD8}" srcOrd="0" destOrd="0" presId="urn:microsoft.com/office/officeart/2018/5/layout/IconCircleLabelList"/>
    <dgm:cxn modelId="{31920CD1-3031-8B41-87D3-96AA18CFF51C}" type="presOf" srcId="{E2E73BA1-9CF9-214F-84A8-894CDF432227}" destId="{40E98053-8A90-6149-912F-B115786FAB24}" srcOrd="0" destOrd="0" presId="urn:microsoft.com/office/officeart/2018/5/layout/IconCircleLabelList"/>
    <dgm:cxn modelId="{89861AFA-1539-604F-A878-4A27661748E7}" srcId="{9F665C5E-C24A-43C0-B6C2-3ECF156CF112}" destId="{E2E73BA1-9CF9-214F-84A8-894CDF432227}" srcOrd="2" destOrd="0" parTransId="{E9BABD4E-25BA-0D4E-8605-23E3E1F5E614}" sibTransId="{5F539136-4DAA-004B-958C-5F4E8AB11537}"/>
    <dgm:cxn modelId="{9975E72A-F948-426A-8385-E71EA87853D1}" type="presParOf" srcId="{061754D4-E645-4D6C-B8E7-57C976475967}" destId="{5A7388FA-253A-4A2F-B384-14406D693199}" srcOrd="0" destOrd="0" presId="urn:microsoft.com/office/officeart/2018/5/layout/IconCircleLabelList"/>
    <dgm:cxn modelId="{30B42DA4-605B-4F48-A46E-F160E2090B6C}" type="presParOf" srcId="{5A7388FA-253A-4A2F-B384-14406D693199}" destId="{ED0AEBA2-8D62-41E6-ADB0-A5F7DC275CD3}" srcOrd="0" destOrd="0" presId="urn:microsoft.com/office/officeart/2018/5/layout/IconCircleLabelList"/>
    <dgm:cxn modelId="{E1E31AA3-D66C-4859-A510-7C50DBB84900}" type="presParOf" srcId="{5A7388FA-253A-4A2F-B384-14406D693199}" destId="{6BD2FE5A-1812-4E2D-B40B-F41AE28FC877}" srcOrd="1" destOrd="0" presId="urn:microsoft.com/office/officeart/2018/5/layout/IconCircleLabelList"/>
    <dgm:cxn modelId="{87C5113F-6088-416E-AF9E-A17C1726A068}" type="presParOf" srcId="{5A7388FA-253A-4A2F-B384-14406D693199}" destId="{D4327BE7-6670-48AD-B934-5BAB97690508}" srcOrd="2" destOrd="0" presId="urn:microsoft.com/office/officeart/2018/5/layout/IconCircleLabelList"/>
    <dgm:cxn modelId="{2D7CA78C-A846-47FC-A198-A32FEC4CF33E}" type="presParOf" srcId="{5A7388FA-253A-4A2F-B384-14406D693199}" destId="{B8F23D18-6E39-4F36-9121-5270EF17A467}" srcOrd="3" destOrd="0" presId="urn:microsoft.com/office/officeart/2018/5/layout/IconCircleLabelList"/>
    <dgm:cxn modelId="{B8424430-3C56-4D80-99D8-B07873EBE924}" type="presParOf" srcId="{061754D4-E645-4D6C-B8E7-57C976475967}" destId="{9D6C102B-E53B-4825-94F8-8C3E7490A02D}" srcOrd="1" destOrd="0" presId="urn:microsoft.com/office/officeart/2018/5/layout/IconCircleLabelList"/>
    <dgm:cxn modelId="{FB9E02B4-9B7D-43D6-B2E5-C2EB98F05268}" type="presParOf" srcId="{061754D4-E645-4D6C-B8E7-57C976475967}" destId="{FEAF8E66-D9D4-4B9D-84B0-63D6198914C3}" srcOrd="2" destOrd="0" presId="urn:microsoft.com/office/officeart/2018/5/layout/IconCircleLabelList"/>
    <dgm:cxn modelId="{35BB0C56-E296-4C45-8065-95145973D65E}" type="presParOf" srcId="{FEAF8E66-D9D4-4B9D-84B0-63D6198914C3}" destId="{40906AB9-BB09-42FE-82D9-9CE540A15E80}" srcOrd="0" destOrd="0" presId="urn:microsoft.com/office/officeart/2018/5/layout/IconCircleLabelList"/>
    <dgm:cxn modelId="{A2C2331A-880F-4168-B9B6-B1EA886EE32F}" type="presParOf" srcId="{FEAF8E66-D9D4-4B9D-84B0-63D6198914C3}" destId="{62E658FC-2073-4B3C-9628-4BACA0DB34F9}" srcOrd="1" destOrd="0" presId="urn:microsoft.com/office/officeart/2018/5/layout/IconCircleLabelList"/>
    <dgm:cxn modelId="{4C8ED87D-8733-4F1A-A366-9A50DAE59004}" type="presParOf" srcId="{FEAF8E66-D9D4-4B9D-84B0-63D6198914C3}" destId="{4D78A762-1357-4FA6-9719-92FEA4DCB684}" srcOrd="2" destOrd="0" presId="urn:microsoft.com/office/officeart/2018/5/layout/IconCircleLabelList"/>
    <dgm:cxn modelId="{703AD3B8-E340-4EA9-8F6B-2A7864998C6F}" type="presParOf" srcId="{FEAF8E66-D9D4-4B9D-84B0-63D6198914C3}" destId="{C5CC37AB-4003-4EC6-AEEE-22C1112ACFD8}" srcOrd="3" destOrd="0" presId="urn:microsoft.com/office/officeart/2018/5/layout/IconCircleLabelList"/>
    <dgm:cxn modelId="{FE267A37-C2B4-9844-BBD8-B026D73D69C8}" type="presParOf" srcId="{061754D4-E645-4D6C-B8E7-57C976475967}" destId="{6C8F4C46-89C9-944A-A400-456F8D151275}" srcOrd="3" destOrd="0" presId="urn:microsoft.com/office/officeart/2018/5/layout/IconCircleLabelList"/>
    <dgm:cxn modelId="{2A7C7AF3-7CE3-0D49-984F-09F8D6B52722}" type="presParOf" srcId="{061754D4-E645-4D6C-B8E7-57C976475967}" destId="{E68C30B7-A69D-DF46-9BF6-DC49768607B8}" srcOrd="4" destOrd="0" presId="urn:microsoft.com/office/officeart/2018/5/layout/IconCircleLabelList"/>
    <dgm:cxn modelId="{DD0B0193-7314-054A-A722-DFD6401DF188}" type="presParOf" srcId="{E68C30B7-A69D-DF46-9BF6-DC49768607B8}" destId="{211454B9-8DE3-E444-BC37-6AE434F975F3}" srcOrd="0" destOrd="0" presId="urn:microsoft.com/office/officeart/2018/5/layout/IconCircleLabelList"/>
    <dgm:cxn modelId="{8249C261-20A9-4446-A3C3-23BF728B18EB}" type="presParOf" srcId="{E68C30B7-A69D-DF46-9BF6-DC49768607B8}" destId="{34F841B7-E35C-AE4C-B6A0-CD0D688B948A}" srcOrd="1" destOrd="0" presId="urn:microsoft.com/office/officeart/2018/5/layout/IconCircleLabelList"/>
    <dgm:cxn modelId="{B10D1C19-11B6-F74E-BF63-C1D2F36F2B18}" type="presParOf" srcId="{E68C30B7-A69D-DF46-9BF6-DC49768607B8}" destId="{B680D709-5BE5-E34C-84A2-7B6028C08762}" srcOrd="2" destOrd="0" presId="urn:microsoft.com/office/officeart/2018/5/layout/IconCircleLabelList"/>
    <dgm:cxn modelId="{4F353C9D-5107-AF49-81BB-CA2CA2E7C6F3}" type="presParOf" srcId="{E68C30B7-A69D-DF46-9BF6-DC49768607B8}" destId="{40E98053-8A90-6149-912F-B115786FAB2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537C86F-1B07-47D9-9369-D7F13E458947}" type="doc">
      <dgm:prSet loTypeId="urn:microsoft.com/office/officeart/2018/5/layout/IconLeafLabelList" loCatId="icon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4D07D2-4355-4177-BD37-F256548A849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University Resources</a:t>
          </a:r>
        </a:p>
        <a:p>
          <a:pPr>
            <a:lnSpc>
              <a:spcPct val="100000"/>
            </a:lnSpc>
            <a:defRPr cap="all"/>
          </a:pPr>
          <a:r>
            <a:rPr lang="en-US" dirty="0"/>
            <a:t>Vice Provost for University Life</a:t>
          </a:r>
        </a:p>
      </dgm:t>
    </dgm:pt>
    <dgm:pt modelId="{2AC16546-C1F8-4FEF-9992-C9DE14FB0851}" type="parTrans" cxnId="{D95F2DA1-1930-4522-B147-B2CBB70604C8}">
      <dgm:prSet/>
      <dgm:spPr/>
      <dgm:t>
        <a:bodyPr/>
        <a:lstStyle/>
        <a:p>
          <a:endParaRPr lang="en-US"/>
        </a:p>
      </dgm:t>
    </dgm:pt>
    <dgm:pt modelId="{2BBB5333-ADAA-46C2-88BB-A636CB60428A}" type="sibTrans" cxnId="{D95F2DA1-1930-4522-B147-B2CBB70604C8}">
      <dgm:prSet/>
      <dgm:spPr/>
      <dgm:t>
        <a:bodyPr/>
        <a:lstStyle/>
        <a:p>
          <a:endParaRPr lang="en-US"/>
        </a:p>
      </dgm:t>
    </dgm:pt>
    <dgm:pt modelId="{1F11F91A-3A50-4139-A281-F32D2B30608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Student groups</a:t>
          </a:r>
        </a:p>
      </dgm:t>
    </dgm:pt>
    <dgm:pt modelId="{40A9833A-B73F-4442-9948-890B1A871D3E}" type="parTrans" cxnId="{F6C23E1F-8E6D-4211-922C-E7B4F928999F}">
      <dgm:prSet/>
      <dgm:spPr/>
      <dgm:t>
        <a:bodyPr/>
        <a:lstStyle/>
        <a:p>
          <a:endParaRPr lang="en-US"/>
        </a:p>
      </dgm:t>
    </dgm:pt>
    <dgm:pt modelId="{4ADA3A64-EDCA-4E7C-8C59-D91E094CB2DF}" type="sibTrans" cxnId="{F6C23E1F-8E6D-4211-922C-E7B4F928999F}">
      <dgm:prSet/>
      <dgm:spPr/>
      <dgm:t>
        <a:bodyPr/>
        <a:lstStyle/>
        <a:p>
          <a:endParaRPr lang="en-US"/>
        </a:p>
      </dgm:t>
    </dgm:pt>
    <dgm:pt modelId="{ED8C34A1-C423-4DA3-B4EC-DB1E1D15E67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Student Health Service</a:t>
          </a:r>
        </a:p>
      </dgm:t>
    </dgm:pt>
    <dgm:pt modelId="{94E57A4D-D7C3-4381-A4AF-2E6DA171A2B2}" type="parTrans" cxnId="{135AF1A2-6F8D-41F7-A3AE-4AF59E11AACF}">
      <dgm:prSet/>
      <dgm:spPr/>
      <dgm:t>
        <a:bodyPr/>
        <a:lstStyle/>
        <a:p>
          <a:endParaRPr lang="en-US"/>
        </a:p>
      </dgm:t>
    </dgm:pt>
    <dgm:pt modelId="{24DA9679-7E89-4BB9-A2BD-68D80818ECC1}" type="sibTrans" cxnId="{135AF1A2-6F8D-41F7-A3AE-4AF59E11AACF}">
      <dgm:prSet/>
      <dgm:spPr/>
      <dgm:t>
        <a:bodyPr/>
        <a:lstStyle/>
        <a:p>
          <a:endParaRPr lang="en-US"/>
        </a:p>
      </dgm:t>
    </dgm:pt>
    <dgm:pt modelId="{B3161A9E-D6EF-40B8-8F72-8DE2069EECBA}" type="pres">
      <dgm:prSet presAssocID="{6537C86F-1B07-47D9-9369-D7F13E458947}" presName="root" presStyleCnt="0">
        <dgm:presLayoutVars>
          <dgm:dir/>
          <dgm:resizeHandles val="exact"/>
        </dgm:presLayoutVars>
      </dgm:prSet>
      <dgm:spPr/>
    </dgm:pt>
    <dgm:pt modelId="{8464ED67-020F-4E08-BD39-3100E92B615B}" type="pres">
      <dgm:prSet presAssocID="{464D07D2-4355-4177-BD37-F256548A849E}" presName="compNode" presStyleCnt="0"/>
      <dgm:spPr/>
    </dgm:pt>
    <dgm:pt modelId="{8DA0E61D-E24C-49F0-B20A-DF5D1978B8D3}" type="pres">
      <dgm:prSet presAssocID="{464D07D2-4355-4177-BD37-F256548A849E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4BB77F0B-C706-4DDC-8E53-04CA37A82C74}" type="pres">
      <dgm:prSet presAssocID="{464D07D2-4355-4177-BD37-F256548A849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ducation"/>
        </a:ext>
      </dgm:extLst>
    </dgm:pt>
    <dgm:pt modelId="{37DDCE26-651F-45B5-9D13-442111E7A7B4}" type="pres">
      <dgm:prSet presAssocID="{464D07D2-4355-4177-BD37-F256548A849E}" presName="spaceRect" presStyleCnt="0"/>
      <dgm:spPr/>
    </dgm:pt>
    <dgm:pt modelId="{F8C18A19-4C91-4BAC-8ACA-1036BB7DF37D}" type="pres">
      <dgm:prSet presAssocID="{464D07D2-4355-4177-BD37-F256548A849E}" presName="textRect" presStyleLbl="revTx" presStyleIdx="0" presStyleCnt="3" custScaleX="126975" custLinFactNeighborY="-43951">
        <dgm:presLayoutVars>
          <dgm:chMax val="1"/>
          <dgm:chPref val="1"/>
        </dgm:presLayoutVars>
      </dgm:prSet>
      <dgm:spPr/>
    </dgm:pt>
    <dgm:pt modelId="{C08C7770-76DE-4746-9DCE-91A70043088E}" type="pres">
      <dgm:prSet presAssocID="{2BBB5333-ADAA-46C2-88BB-A636CB60428A}" presName="sibTrans" presStyleCnt="0"/>
      <dgm:spPr/>
    </dgm:pt>
    <dgm:pt modelId="{86B1F530-81C8-4507-AEA4-27E456E4173D}" type="pres">
      <dgm:prSet presAssocID="{1F11F91A-3A50-4139-A281-F32D2B30608E}" presName="compNode" presStyleCnt="0"/>
      <dgm:spPr/>
    </dgm:pt>
    <dgm:pt modelId="{FD6ADD34-2B01-4D94-A0AB-6358E6B99385}" type="pres">
      <dgm:prSet presAssocID="{1F11F91A-3A50-4139-A281-F32D2B30608E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D35CEB8-0B5E-4A2E-B4AD-10324041D5BB}" type="pres">
      <dgm:prSet presAssocID="{1F11F91A-3A50-4139-A281-F32D2B30608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ople"/>
        </a:ext>
      </dgm:extLst>
    </dgm:pt>
    <dgm:pt modelId="{8DAD0D4B-1558-46C7-8EF9-A0A0013B6E05}" type="pres">
      <dgm:prSet presAssocID="{1F11F91A-3A50-4139-A281-F32D2B30608E}" presName="spaceRect" presStyleCnt="0"/>
      <dgm:spPr/>
    </dgm:pt>
    <dgm:pt modelId="{883FB65B-29B8-496D-9E95-561AB2825E5C}" type="pres">
      <dgm:prSet presAssocID="{1F11F91A-3A50-4139-A281-F32D2B30608E}" presName="textRect" presStyleLbl="revTx" presStyleIdx="1" presStyleCnt="3" custLinFactNeighborY="-43951">
        <dgm:presLayoutVars>
          <dgm:chMax val="1"/>
          <dgm:chPref val="1"/>
        </dgm:presLayoutVars>
      </dgm:prSet>
      <dgm:spPr/>
    </dgm:pt>
    <dgm:pt modelId="{A1B3189C-E0AA-460C-A19D-3EC74FE2EE72}" type="pres">
      <dgm:prSet presAssocID="{4ADA3A64-EDCA-4E7C-8C59-D91E094CB2DF}" presName="sibTrans" presStyleCnt="0"/>
      <dgm:spPr/>
    </dgm:pt>
    <dgm:pt modelId="{1E1F920E-BBC1-48B4-AACB-A634E9F4E8DE}" type="pres">
      <dgm:prSet presAssocID="{ED8C34A1-C423-4DA3-B4EC-DB1E1D15E67E}" presName="compNode" presStyleCnt="0"/>
      <dgm:spPr/>
    </dgm:pt>
    <dgm:pt modelId="{EA7F2924-3A50-4FAC-90CB-76C4A4927F0C}" type="pres">
      <dgm:prSet presAssocID="{ED8C34A1-C423-4DA3-B4EC-DB1E1D15E67E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7908B8A-485A-4A5B-9BBC-A8DBD067CA49}" type="pres">
      <dgm:prSet presAssocID="{ED8C34A1-C423-4DA3-B4EC-DB1E1D15E67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B0423421-7287-4BB8-B166-1A251A75D000}" type="pres">
      <dgm:prSet presAssocID="{ED8C34A1-C423-4DA3-B4EC-DB1E1D15E67E}" presName="spaceRect" presStyleCnt="0"/>
      <dgm:spPr/>
    </dgm:pt>
    <dgm:pt modelId="{BE8CFE99-3D1F-46CC-A1EF-791ECD6DA865}" type="pres">
      <dgm:prSet presAssocID="{ED8C34A1-C423-4DA3-B4EC-DB1E1D15E67E}" presName="textRect" presStyleLbl="revTx" presStyleIdx="2" presStyleCnt="3" custLinFactNeighborY="-43951">
        <dgm:presLayoutVars>
          <dgm:chMax val="1"/>
          <dgm:chPref val="1"/>
        </dgm:presLayoutVars>
      </dgm:prSet>
      <dgm:spPr/>
    </dgm:pt>
  </dgm:ptLst>
  <dgm:cxnLst>
    <dgm:cxn modelId="{F6C23E1F-8E6D-4211-922C-E7B4F928999F}" srcId="{6537C86F-1B07-47D9-9369-D7F13E458947}" destId="{1F11F91A-3A50-4139-A281-F32D2B30608E}" srcOrd="1" destOrd="0" parTransId="{40A9833A-B73F-4442-9948-890B1A871D3E}" sibTransId="{4ADA3A64-EDCA-4E7C-8C59-D91E094CB2DF}"/>
    <dgm:cxn modelId="{C12D6E5B-89CB-4159-A7F6-8C61F9027ADD}" type="presOf" srcId="{464D07D2-4355-4177-BD37-F256548A849E}" destId="{F8C18A19-4C91-4BAC-8ACA-1036BB7DF37D}" srcOrd="0" destOrd="0" presId="urn:microsoft.com/office/officeart/2018/5/layout/IconLeafLabelList"/>
    <dgm:cxn modelId="{F4F36F6C-DC72-4A4B-A755-9FC834F278E0}" type="presOf" srcId="{6537C86F-1B07-47D9-9369-D7F13E458947}" destId="{B3161A9E-D6EF-40B8-8F72-8DE2069EECBA}" srcOrd="0" destOrd="0" presId="urn:microsoft.com/office/officeart/2018/5/layout/IconLeafLabelList"/>
    <dgm:cxn modelId="{D95F2DA1-1930-4522-B147-B2CBB70604C8}" srcId="{6537C86F-1B07-47D9-9369-D7F13E458947}" destId="{464D07D2-4355-4177-BD37-F256548A849E}" srcOrd="0" destOrd="0" parTransId="{2AC16546-C1F8-4FEF-9992-C9DE14FB0851}" sibTransId="{2BBB5333-ADAA-46C2-88BB-A636CB60428A}"/>
    <dgm:cxn modelId="{135AF1A2-6F8D-41F7-A3AE-4AF59E11AACF}" srcId="{6537C86F-1B07-47D9-9369-D7F13E458947}" destId="{ED8C34A1-C423-4DA3-B4EC-DB1E1D15E67E}" srcOrd="2" destOrd="0" parTransId="{94E57A4D-D7C3-4381-A4AF-2E6DA171A2B2}" sibTransId="{24DA9679-7E89-4BB9-A2BD-68D80818ECC1}"/>
    <dgm:cxn modelId="{325AD9B6-7971-44F5-BA83-426DBD8139DD}" type="presOf" srcId="{ED8C34A1-C423-4DA3-B4EC-DB1E1D15E67E}" destId="{BE8CFE99-3D1F-46CC-A1EF-791ECD6DA865}" srcOrd="0" destOrd="0" presId="urn:microsoft.com/office/officeart/2018/5/layout/IconLeafLabelList"/>
    <dgm:cxn modelId="{CCAAE1D7-8C49-4D61-BC05-47DBFD3D8CCA}" type="presOf" srcId="{1F11F91A-3A50-4139-A281-F32D2B30608E}" destId="{883FB65B-29B8-496D-9E95-561AB2825E5C}" srcOrd="0" destOrd="0" presId="urn:microsoft.com/office/officeart/2018/5/layout/IconLeafLabelList"/>
    <dgm:cxn modelId="{F4213978-DBA5-4456-98CA-40A2372853A3}" type="presParOf" srcId="{B3161A9E-D6EF-40B8-8F72-8DE2069EECBA}" destId="{8464ED67-020F-4E08-BD39-3100E92B615B}" srcOrd="0" destOrd="0" presId="urn:microsoft.com/office/officeart/2018/5/layout/IconLeafLabelList"/>
    <dgm:cxn modelId="{F2FA8C13-27EE-4AF9-A1A3-5802DEBC4647}" type="presParOf" srcId="{8464ED67-020F-4E08-BD39-3100E92B615B}" destId="{8DA0E61D-E24C-49F0-B20A-DF5D1978B8D3}" srcOrd="0" destOrd="0" presId="urn:microsoft.com/office/officeart/2018/5/layout/IconLeafLabelList"/>
    <dgm:cxn modelId="{03621D0E-50C2-4AB7-A9EF-B185FA8B08D5}" type="presParOf" srcId="{8464ED67-020F-4E08-BD39-3100E92B615B}" destId="{4BB77F0B-C706-4DDC-8E53-04CA37A82C74}" srcOrd="1" destOrd="0" presId="urn:microsoft.com/office/officeart/2018/5/layout/IconLeafLabelList"/>
    <dgm:cxn modelId="{8CACCAE0-411E-492A-8D7B-6586A0F00BAA}" type="presParOf" srcId="{8464ED67-020F-4E08-BD39-3100E92B615B}" destId="{37DDCE26-651F-45B5-9D13-442111E7A7B4}" srcOrd="2" destOrd="0" presId="urn:microsoft.com/office/officeart/2018/5/layout/IconLeafLabelList"/>
    <dgm:cxn modelId="{6ABE15BE-A024-4ECC-AA72-7980C98C5D1F}" type="presParOf" srcId="{8464ED67-020F-4E08-BD39-3100E92B615B}" destId="{F8C18A19-4C91-4BAC-8ACA-1036BB7DF37D}" srcOrd="3" destOrd="0" presId="urn:microsoft.com/office/officeart/2018/5/layout/IconLeafLabelList"/>
    <dgm:cxn modelId="{0A1955D2-BA1E-4899-AFAB-3188D5F02FBF}" type="presParOf" srcId="{B3161A9E-D6EF-40B8-8F72-8DE2069EECBA}" destId="{C08C7770-76DE-4746-9DCE-91A70043088E}" srcOrd="1" destOrd="0" presId="urn:microsoft.com/office/officeart/2018/5/layout/IconLeafLabelList"/>
    <dgm:cxn modelId="{34865A93-4234-4FFA-A39B-F4290BBF3217}" type="presParOf" srcId="{B3161A9E-D6EF-40B8-8F72-8DE2069EECBA}" destId="{86B1F530-81C8-4507-AEA4-27E456E4173D}" srcOrd="2" destOrd="0" presId="urn:microsoft.com/office/officeart/2018/5/layout/IconLeafLabelList"/>
    <dgm:cxn modelId="{B3A736F6-2D24-4E2F-8B33-8F92F2342788}" type="presParOf" srcId="{86B1F530-81C8-4507-AEA4-27E456E4173D}" destId="{FD6ADD34-2B01-4D94-A0AB-6358E6B99385}" srcOrd="0" destOrd="0" presId="urn:microsoft.com/office/officeart/2018/5/layout/IconLeafLabelList"/>
    <dgm:cxn modelId="{AEF4E4F7-A59F-4BE9-A9E8-005E648E7746}" type="presParOf" srcId="{86B1F530-81C8-4507-AEA4-27E456E4173D}" destId="{6D35CEB8-0B5E-4A2E-B4AD-10324041D5BB}" srcOrd="1" destOrd="0" presId="urn:microsoft.com/office/officeart/2018/5/layout/IconLeafLabelList"/>
    <dgm:cxn modelId="{B0C10747-1D51-4835-A8AE-8C395467F38A}" type="presParOf" srcId="{86B1F530-81C8-4507-AEA4-27E456E4173D}" destId="{8DAD0D4B-1558-46C7-8EF9-A0A0013B6E05}" srcOrd="2" destOrd="0" presId="urn:microsoft.com/office/officeart/2018/5/layout/IconLeafLabelList"/>
    <dgm:cxn modelId="{CEBA91D6-01A6-4CA1-9CA6-2290ABD4A511}" type="presParOf" srcId="{86B1F530-81C8-4507-AEA4-27E456E4173D}" destId="{883FB65B-29B8-496D-9E95-561AB2825E5C}" srcOrd="3" destOrd="0" presId="urn:microsoft.com/office/officeart/2018/5/layout/IconLeafLabelList"/>
    <dgm:cxn modelId="{546C2B2C-FCA9-4441-A069-CE0CAE6B2B9E}" type="presParOf" srcId="{B3161A9E-D6EF-40B8-8F72-8DE2069EECBA}" destId="{A1B3189C-E0AA-460C-A19D-3EC74FE2EE72}" srcOrd="3" destOrd="0" presId="urn:microsoft.com/office/officeart/2018/5/layout/IconLeafLabelList"/>
    <dgm:cxn modelId="{593D5AFF-3A79-4938-B38A-ED2455CFC218}" type="presParOf" srcId="{B3161A9E-D6EF-40B8-8F72-8DE2069EECBA}" destId="{1E1F920E-BBC1-48B4-AACB-A634E9F4E8DE}" srcOrd="4" destOrd="0" presId="urn:microsoft.com/office/officeart/2018/5/layout/IconLeafLabelList"/>
    <dgm:cxn modelId="{1318582F-C889-4E43-9946-D207A88F9BED}" type="presParOf" srcId="{1E1F920E-BBC1-48B4-AACB-A634E9F4E8DE}" destId="{EA7F2924-3A50-4FAC-90CB-76C4A4927F0C}" srcOrd="0" destOrd="0" presId="urn:microsoft.com/office/officeart/2018/5/layout/IconLeafLabelList"/>
    <dgm:cxn modelId="{D1355962-2CD6-45DE-9A92-A15CD6F31E34}" type="presParOf" srcId="{1E1F920E-BBC1-48B4-AACB-A634E9F4E8DE}" destId="{27908B8A-485A-4A5B-9BBC-A8DBD067CA49}" srcOrd="1" destOrd="0" presId="urn:microsoft.com/office/officeart/2018/5/layout/IconLeafLabelList"/>
    <dgm:cxn modelId="{3495BE82-4B86-4A69-A04B-5C6F352C9747}" type="presParOf" srcId="{1E1F920E-BBC1-48B4-AACB-A634E9F4E8DE}" destId="{B0423421-7287-4BB8-B166-1A251A75D000}" srcOrd="2" destOrd="0" presId="urn:microsoft.com/office/officeart/2018/5/layout/IconLeafLabelList"/>
    <dgm:cxn modelId="{AEF89ACB-5F5B-4535-BCF2-C3CC2C5BAAEB}" type="presParOf" srcId="{1E1F920E-BBC1-48B4-AACB-A634E9F4E8DE}" destId="{BE8CFE99-3D1F-46CC-A1EF-791ECD6DA86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087A5-817D-CD46-AFBB-82952E753737}">
      <dsp:nvSpPr>
        <dsp:cNvPr id="0" name=""/>
        <dsp:cNvSpPr/>
      </dsp:nvSpPr>
      <dsp:spPr>
        <a:xfrm>
          <a:off x="0" y="26130"/>
          <a:ext cx="7012370" cy="2243474"/>
        </a:xfrm>
        <a:prstGeom prst="roundRect">
          <a:avLst/>
        </a:prstGeom>
        <a:solidFill>
          <a:schemeClr val="accent4">
            <a:lumMod val="50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Congratulations!</a:t>
          </a:r>
        </a:p>
      </dsp:txBody>
      <dsp:txXfrm>
        <a:off x="109517" y="135647"/>
        <a:ext cx="6793336" cy="2024440"/>
      </dsp:txXfrm>
    </dsp:sp>
    <dsp:sp modelId="{38A754BF-0E25-3140-A5DC-BE7D7AD08D23}">
      <dsp:nvSpPr>
        <dsp:cNvPr id="0" name=""/>
        <dsp:cNvSpPr/>
      </dsp:nvSpPr>
      <dsp:spPr>
        <a:xfrm>
          <a:off x="0" y="2439525"/>
          <a:ext cx="7012370" cy="2243474"/>
        </a:xfrm>
        <a:prstGeom prst="roundRect">
          <a:avLst/>
        </a:prstGeom>
        <a:solidFill>
          <a:schemeClr val="bg1">
            <a:lumMod val="50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Welcome to the next phase…</a:t>
          </a:r>
        </a:p>
      </dsp:txBody>
      <dsp:txXfrm>
        <a:off x="109517" y="2549042"/>
        <a:ext cx="6793336" cy="20244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A4502-9DF4-4B94-9258-F4CADB0C8BCA}">
      <dsp:nvSpPr>
        <dsp:cNvPr id="0" name=""/>
        <dsp:cNvSpPr/>
      </dsp:nvSpPr>
      <dsp:spPr>
        <a:xfrm>
          <a:off x="600668" y="528411"/>
          <a:ext cx="1449879" cy="1449879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0FCD3D-E271-4F71-8966-72CA86F4F18F}">
      <dsp:nvSpPr>
        <dsp:cNvPr id="0" name=""/>
        <dsp:cNvSpPr/>
      </dsp:nvSpPr>
      <dsp:spPr>
        <a:xfrm>
          <a:off x="909658" y="837401"/>
          <a:ext cx="831897" cy="8318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3DEA656-182D-48F9-96C2-8011963794C8}">
      <dsp:nvSpPr>
        <dsp:cNvPr id="0" name=""/>
        <dsp:cNvSpPr/>
      </dsp:nvSpPr>
      <dsp:spPr>
        <a:xfrm>
          <a:off x="137182" y="2429891"/>
          <a:ext cx="23768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Be Accountable</a:t>
          </a:r>
        </a:p>
      </dsp:txBody>
      <dsp:txXfrm>
        <a:off x="137182" y="2429891"/>
        <a:ext cx="2376850" cy="720000"/>
      </dsp:txXfrm>
    </dsp:sp>
    <dsp:sp modelId="{C6E29814-6056-4189-8E87-E94E86ECBE34}">
      <dsp:nvSpPr>
        <dsp:cNvPr id="0" name=""/>
        <dsp:cNvSpPr/>
      </dsp:nvSpPr>
      <dsp:spPr>
        <a:xfrm>
          <a:off x="3393468" y="528411"/>
          <a:ext cx="1449879" cy="1449879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50FC262-4C1B-4F97-9BE1-FBA1175B156D}">
      <dsp:nvSpPr>
        <dsp:cNvPr id="0" name=""/>
        <dsp:cNvSpPr/>
      </dsp:nvSpPr>
      <dsp:spPr>
        <a:xfrm>
          <a:off x="3702458" y="837401"/>
          <a:ext cx="831897" cy="8318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C85B5B3-D093-4E8A-BDCC-08FF63A403BA}">
      <dsp:nvSpPr>
        <dsp:cNvPr id="0" name=""/>
        <dsp:cNvSpPr/>
      </dsp:nvSpPr>
      <dsp:spPr>
        <a:xfrm>
          <a:off x="2929982" y="2429891"/>
          <a:ext cx="23768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Be supportive</a:t>
          </a:r>
        </a:p>
      </dsp:txBody>
      <dsp:txXfrm>
        <a:off x="2929982" y="2429891"/>
        <a:ext cx="2376850" cy="720000"/>
      </dsp:txXfrm>
    </dsp:sp>
    <dsp:sp modelId="{3BCAD7A9-6874-403D-B0AB-A85B2F718CD4}">
      <dsp:nvSpPr>
        <dsp:cNvPr id="0" name=""/>
        <dsp:cNvSpPr/>
      </dsp:nvSpPr>
      <dsp:spPr>
        <a:xfrm>
          <a:off x="6186267" y="528411"/>
          <a:ext cx="1449879" cy="1449879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ED255E3-E503-44FE-B0F1-BB9D9D82EE9B}">
      <dsp:nvSpPr>
        <dsp:cNvPr id="0" name=""/>
        <dsp:cNvSpPr/>
      </dsp:nvSpPr>
      <dsp:spPr>
        <a:xfrm>
          <a:off x="6495258" y="837401"/>
          <a:ext cx="831897" cy="8318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6B22D9-E520-4711-8783-2287458A773E}">
      <dsp:nvSpPr>
        <dsp:cNvPr id="0" name=""/>
        <dsp:cNvSpPr/>
      </dsp:nvSpPr>
      <dsp:spPr>
        <a:xfrm>
          <a:off x="5722781" y="2429891"/>
          <a:ext cx="23768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Promote civil communication</a:t>
          </a:r>
        </a:p>
      </dsp:txBody>
      <dsp:txXfrm>
        <a:off x="5722781" y="2429891"/>
        <a:ext cx="2376850" cy="720000"/>
      </dsp:txXfrm>
    </dsp:sp>
    <dsp:sp modelId="{6682742E-5AC8-4B5A-BB41-20721AAD4638}">
      <dsp:nvSpPr>
        <dsp:cNvPr id="0" name=""/>
        <dsp:cNvSpPr/>
      </dsp:nvSpPr>
      <dsp:spPr>
        <a:xfrm>
          <a:off x="8979067" y="528411"/>
          <a:ext cx="1449879" cy="1449879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EA31567-0071-4931-85EB-DF373752EB9A}">
      <dsp:nvSpPr>
        <dsp:cNvPr id="0" name=""/>
        <dsp:cNvSpPr/>
      </dsp:nvSpPr>
      <dsp:spPr>
        <a:xfrm>
          <a:off x="9288058" y="837401"/>
          <a:ext cx="831897" cy="8318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0970F4-03D1-4033-B5F2-D437D51C34F2}">
      <dsp:nvSpPr>
        <dsp:cNvPr id="0" name=""/>
        <dsp:cNvSpPr/>
      </dsp:nvSpPr>
      <dsp:spPr>
        <a:xfrm>
          <a:off x="8515581" y="2429891"/>
          <a:ext cx="23768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Be Kind</a:t>
          </a:r>
        </a:p>
      </dsp:txBody>
      <dsp:txXfrm>
        <a:off x="8515581" y="2429891"/>
        <a:ext cx="2376850" cy="720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FF6E-9BEF-4735-9C85-D0AA6BF17F36}">
      <dsp:nvSpPr>
        <dsp:cNvPr id="0" name=""/>
        <dsp:cNvSpPr/>
      </dsp:nvSpPr>
      <dsp:spPr>
        <a:xfrm>
          <a:off x="0" y="5536"/>
          <a:ext cx="5670806" cy="12018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3FB4FF-FBD6-4CDA-945A-1F87775CF01B}">
      <dsp:nvSpPr>
        <dsp:cNvPr id="0" name=""/>
        <dsp:cNvSpPr/>
      </dsp:nvSpPr>
      <dsp:spPr>
        <a:xfrm>
          <a:off x="363549" y="275945"/>
          <a:ext cx="661645" cy="660999"/>
        </a:xfrm>
        <a:prstGeom prst="rect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5EE79-A820-4BBF-973D-6815D6C21688}">
      <dsp:nvSpPr>
        <dsp:cNvPr id="0" name=""/>
        <dsp:cNvSpPr/>
      </dsp:nvSpPr>
      <dsp:spPr>
        <a:xfrm>
          <a:off x="1388745" y="5536"/>
          <a:ext cx="3947874" cy="1202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317" tIns="127317" rIns="127317" bIns="12731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/>
            <a:t>Expectations of Students in BGS  handout*</a:t>
          </a:r>
          <a:endParaRPr lang="en-US" sz="2400" kern="1200" dirty="0"/>
        </a:p>
      </dsp:txBody>
      <dsp:txXfrm>
        <a:off x="1388745" y="5536"/>
        <a:ext cx="3947874" cy="1202992"/>
      </dsp:txXfrm>
    </dsp:sp>
    <dsp:sp modelId="{2B6CD321-CF0B-4266-855D-EE24743D0BE6}">
      <dsp:nvSpPr>
        <dsp:cNvPr id="0" name=""/>
        <dsp:cNvSpPr/>
      </dsp:nvSpPr>
      <dsp:spPr>
        <a:xfrm>
          <a:off x="0" y="1491585"/>
          <a:ext cx="5670806" cy="12018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ED15F-CE92-4F11-B5C7-213233F6C543}">
      <dsp:nvSpPr>
        <dsp:cNvPr id="0" name=""/>
        <dsp:cNvSpPr/>
      </dsp:nvSpPr>
      <dsp:spPr>
        <a:xfrm>
          <a:off x="363549" y="1761994"/>
          <a:ext cx="661645" cy="660999"/>
        </a:xfrm>
        <a:prstGeom prst="rect">
          <a:avLst/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D4689-CB5B-4207-B7DD-64EDE6D6C080}">
      <dsp:nvSpPr>
        <dsp:cNvPr id="0" name=""/>
        <dsp:cNvSpPr/>
      </dsp:nvSpPr>
      <dsp:spPr>
        <a:xfrm>
          <a:off x="1388745" y="1491585"/>
          <a:ext cx="3947874" cy="1202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317" tIns="127317" rIns="127317" bIns="12731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/>
            <a:t>Patent and Tangible Research Property Policies &amp; Procedures Participation Agreement-online</a:t>
          </a:r>
          <a:endParaRPr lang="en-US" sz="2400" kern="1200" dirty="0"/>
        </a:p>
      </dsp:txBody>
      <dsp:txXfrm>
        <a:off x="1388745" y="1491585"/>
        <a:ext cx="3947874" cy="1202992"/>
      </dsp:txXfrm>
    </dsp:sp>
    <dsp:sp modelId="{A6E5413D-8134-4435-BD49-1911F100D39E}">
      <dsp:nvSpPr>
        <dsp:cNvPr id="0" name=""/>
        <dsp:cNvSpPr/>
      </dsp:nvSpPr>
      <dsp:spPr>
        <a:xfrm>
          <a:off x="0" y="2977634"/>
          <a:ext cx="5670806" cy="12018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61E452-7ABF-4B2A-BD92-C2FECDB735F3}">
      <dsp:nvSpPr>
        <dsp:cNvPr id="0" name=""/>
        <dsp:cNvSpPr/>
      </dsp:nvSpPr>
      <dsp:spPr>
        <a:xfrm>
          <a:off x="363549" y="3248043"/>
          <a:ext cx="661645" cy="660999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D7947-A60A-4A89-BCA4-C9AAE6904A3F}">
      <dsp:nvSpPr>
        <dsp:cNvPr id="0" name=""/>
        <dsp:cNvSpPr/>
      </dsp:nvSpPr>
      <dsp:spPr>
        <a:xfrm>
          <a:off x="1388745" y="2977634"/>
          <a:ext cx="3947874" cy="1202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317" tIns="127317" rIns="127317" bIns="12731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*Please Read, Sign, and Return to Kyle</a:t>
          </a:r>
        </a:p>
      </dsp:txBody>
      <dsp:txXfrm>
        <a:off x="1388745" y="2977634"/>
        <a:ext cx="3947874" cy="1202992"/>
      </dsp:txXfrm>
    </dsp:sp>
    <dsp:sp modelId="{00F79386-667E-4D4D-97DD-7A6D8D938F12}">
      <dsp:nvSpPr>
        <dsp:cNvPr id="0" name=""/>
        <dsp:cNvSpPr/>
      </dsp:nvSpPr>
      <dsp:spPr>
        <a:xfrm>
          <a:off x="0" y="4463683"/>
          <a:ext cx="5670806" cy="12018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8D3C39-B5FD-8240-A9CF-EA64EDE480C9}">
      <dsp:nvSpPr>
        <dsp:cNvPr id="0" name=""/>
        <dsp:cNvSpPr/>
      </dsp:nvSpPr>
      <dsp:spPr>
        <a:xfrm>
          <a:off x="363549" y="4734092"/>
          <a:ext cx="661645" cy="660999"/>
        </a:xfrm>
        <a:prstGeom prst="rect">
          <a:avLst/>
        </a:prstGeom>
        <a:blipFill rotWithShape="1">
          <a:blip xmlns:r="http://schemas.openxmlformats.org/officeDocument/2006/relationships" r:embed="rId7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4546F-DFBF-4F43-8699-61CE6535E9D0}">
      <dsp:nvSpPr>
        <dsp:cNvPr id="0" name=""/>
        <dsp:cNvSpPr/>
      </dsp:nvSpPr>
      <dsp:spPr>
        <a:xfrm>
          <a:off x="1388745" y="4463683"/>
          <a:ext cx="3947874" cy="1202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317" tIns="127317" rIns="127317" bIns="12731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Thank you. </a:t>
          </a:r>
        </a:p>
      </dsp:txBody>
      <dsp:txXfrm>
        <a:off x="1388745" y="4463683"/>
        <a:ext cx="3947874" cy="12029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64EA7-1B7B-4A54-8D2C-FE43572C85C0}">
      <dsp:nvSpPr>
        <dsp:cNvPr id="0" name=""/>
        <dsp:cNvSpPr/>
      </dsp:nvSpPr>
      <dsp:spPr>
        <a:xfrm>
          <a:off x="1076969" y="293019"/>
          <a:ext cx="1150594" cy="1150594"/>
        </a:xfrm>
        <a:prstGeom prst="rect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04E14-8148-489B-8C20-85D24DC49A07}">
      <dsp:nvSpPr>
        <dsp:cNvPr id="0" name=""/>
        <dsp:cNvSpPr/>
      </dsp:nvSpPr>
      <dsp:spPr>
        <a:xfrm>
          <a:off x="8560" y="1576578"/>
          <a:ext cx="3287411" cy="107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/>
            <a:t>Course evaluations are an important aspect of teaching and learning</a:t>
          </a:r>
          <a:endParaRPr lang="en-US" sz="2400" kern="1200" dirty="0"/>
        </a:p>
      </dsp:txBody>
      <dsp:txXfrm>
        <a:off x="8560" y="1576578"/>
        <a:ext cx="3287411" cy="1073250"/>
      </dsp:txXfrm>
    </dsp:sp>
    <dsp:sp modelId="{21CEA668-E8E1-4751-9B2D-E867657CE1C5}">
      <dsp:nvSpPr>
        <dsp:cNvPr id="0" name=""/>
        <dsp:cNvSpPr/>
      </dsp:nvSpPr>
      <dsp:spPr>
        <a:xfrm>
          <a:off x="8560" y="2711672"/>
          <a:ext cx="3287411" cy="673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8CB48-E513-463E-95D3-F46D861C3BF4}">
      <dsp:nvSpPr>
        <dsp:cNvPr id="0" name=""/>
        <dsp:cNvSpPr/>
      </dsp:nvSpPr>
      <dsp:spPr>
        <a:xfrm>
          <a:off x="4939677" y="293019"/>
          <a:ext cx="1150594" cy="1150594"/>
        </a:xfrm>
        <a:prstGeom prst="rect">
          <a:avLst/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AB866-367F-4244-B22E-B4FAC5496436}">
      <dsp:nvSpPr>
        <dsp:cNvPr id="0" name=""/>
        <dsp:cNvSpPr/>
      </dsp:nvSpPr>
      <dsp:spPr>
        <a:xfrm>
          <a:off x="3871269" y="1576578"/>
          <a:ext cx="3287411" cy="107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 dirty="0"/>
            <a:t>Strengthen teaching</a:t>
          </a:r>
          <a:endParaRPr lang="en-US" sz="2400" kern="1200" dirty="0"/>
        </a:p>
      </dsp:txBody>
      <dsp:txXfrm>
        <a:off x="3871269" y="1576578"/>
        <a:ext cx="3287411" cy="1073250"/>
      </dsp:txXfrm>
    </dsp:sp>
    <dsp:sp modelId="{F4D3C9CE-2E3A-41F1-BF6F-6CD7B5489AC9}">
      <dsp:nvSpPr>
        <dsp:cNvPr id="0" name=""/>
        <dsp:cNvSpPr/>
      </dsp:nvSpPr>
      <dsp:spPr>
        <a:xfrm>
          <a:off x="3871269" y="2711672"/>
          <a:ext cx="3287411" cy="673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3871269" y="2711672"/>
        <a:ext cx="3287411" cy="673545"/>
      </dsp:txXfrm>
    </dsp:sp>
    <dsp:sp modelId="{8201B34C-97BF-4002-B7B5-7F352E944E42}">
      <dsp:nvSpPr>
        <dsp:cNvPr id="0" name=""/>
        <dsp:cNvSpPr/>
      </dsp:nvSpPr>
      <dsp:spPr>
        <a:xfrm>
          <a:off x="8802386" y="293019"/>
          <a:ext cx="1150594" cy="1150594"/>
        </a:xfrm>
        <a:prstGeom prst="rect">
          <a:avLst/>
        </a:prstGeom>
        <a:blipFill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C260A-0C7D-43D4-8932-5AEE6A78B4D9}">
      <dsp:nvSpPr>
        <dsp:cNvPr id="0" name=""/>
        <dsp:cNvSpPr/>
      </dsp:nvSpPr>
      <dsp:spPr>
        <a:xfrm>
          <a:off x="7733977" y="1576578"/>
          <a:ext cx="3287411" cy="107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1" kern="1200"/>
            <a:t>Assess instruction</a:t>
          </a:r>
          <a:endParaRPr lang="en-US" sz="2400" kern="1200"/>
        </a:p>
      </dsp:txBody>
      <dsp:txXfrm>
        <a:off x="7733977" y="1576578"/>
        <a:ext cx="3287411" cy="1073250"/>
      </dsp:txXfrm>
    </dsp:sp>
    <dsp:sp modelId="{3D7EDE6F-6E33-45CE-9B7F-10B8419B535F}">
      <dsp:nvSpPr>
        <dsp:cNvPr id="0" name=""/>
        <dsp:cNvSpPr/>
      </dsp:nvSpPr>
      <dsp:spPr>
        <a:xfrm>
          <a:off x="7733977" y="2711672"/>
          <a:ext cx="3287411" cy="673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7733977" y="2711672"/>
        <a:ext cx="3287411" cy="67354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F127D-727A-47C6-B9D5-25CB0E2ED5C2}">
      <dsp:nvSpPr>
        <dsp:cNvPr id="0" name=""/>
        <dsp:cNvSpPr/>
      </dsp:nvSpPr>
      <dsp:spPr>
        <a:xfrm>
          <a:off x="12990" y="0"/>
          <a:ext cx="675682" cy="6281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1FAD5-76B1-4123-B192-1896F38A1AA5}">
      <dsp:nvSpPr>
        <dsp:cNvPr id="0" name=""/>
        <dsp:cNvSpPr/>
      </dsp:nvSpPr>
      <dsp:spPr>
        <a:xfrm>
          <a:off x="12990" y="775052"/>
          <a:ext cx="1930520" cy="1927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Penn’s policy states that the following is forbidden:</a:t>
          </a:r>
        </a:p>
      </dsp:txBody>
      <dsp:txXfrm>
        <a:off x="12990" y="775052"/>
        <a:ext cx="1930520" cy="1927747"/>
      </dsp:txXfrm>
    </dsp:sp>
    <dsp:sp modelId="{73AF3F95-E0B5-4266-B9B2-E2DD09457949}">
      <dsp:nvSpPr>
        <dsp:cNvPr id="0" name=""/>
        <dsp:cNvSpPr/>
      </dsp:nvSpPr>
      <dsp:spPr>
        <a:xfrm>
          <a:off x="3222" y="1552570"/>
          <a:ext cx="1930520" cy="90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"Intentionally infringing upon the intellectual property rights of others in computer programs or electronic information (including plagiarism and unauthorized use or reproduction)."</a:t>
          </a:r>
        </a:p>
      </dsp:txBody>
      <dsp:txXfrm>
        <a:off x="3222" y="1552570"/>
        <a:ext cx="1930520" cy="907113"/>
      </dsp:txXfrm>
    </dsp:sp>
    <dsp:sp modelId="{BDAF6994-FA3A-4A89-9BAC-4A9A045AFA6A}">
      <dsp:nvSpPr>
        <dsp:cNvPr id="0" name=""/>
        <dsp:cNvSpPr/>
      </dsp:nvSpPr>
      <dsp:spPr>
        <a:xfrm>
          <a:off x="2281352" y="0"/>
          <a:ext cx="675682" cy="6281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FCBE7-0C94-40FB-B241-2ED6195EF693}">
      <dsp:nvSpPr>
        <dsp:cNvPr id="0" name=""/>
        <dsp:cNvSpPr/>
      </dsp:nvSpPr>
      <dsp:spPr>
        <a:xfrm>
          <a:off x="2281352" y="775052"/>
          <a:ext cx="1930520" cy="1927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Violation of this policy can lead to loss of system access, employment termination or expulsion. In addition, some activities may lead to risk of legal liability, both civil and criminal</a:t>
          </a:r>
        </a:p>
      </dsp:txBody>
      <dsp:txXfrm>
        <a:off x="2281352" y="775052"/>
        <a:ext cx="1930520" cy="1927747"/>
      </dsp:txXfrm>
    </dsp:sp>
    <dsp:sp modelId="{E8ABE062-E1F5-4E6F-B298-88F66D244613}">
      <dsp:nvSpPr>
        <dsp:cNvPr id="0" name=""/>
        <dsp:cNvSpPr/>
      </dsp:nvSpPr>
      <dsp:spPr>
        <a:xfrm>
          <a:off x="2281352" y="2771124"/>
          <a:ext cx="1930520" cy="90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75CCC-8809-400B-BCEE-57C3F6EA0E18}">
      <dsp:nvSpPr>
        <dsp:cNvPr id="0" name=""/>
        <dsp:cNvSpPr/>
      </dsp:nvSpPr>
      <dsp:spPr>
        <a:xfrm>
          <a:off x="4549714" y="0"/>
          <a:ext cx="675682" cy="6281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57679-0D3F-4464-876C-3434A8258F5C}">
      <dsp:nvSpPr>
        <dsp:cNvPr id="0" name=""/>
        <dsp:cNvSpPr/>
      </dsp:nvSpPr>
      <dsp:spPr>
        <a:xfrm>
          <a:off x="4549714" y="775052"/>
          <a:ext cx="1930520" cy="1927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Penn's policy on Acceptable Use of Electronic Resources can be found here:</a:t>
          </a:r>
        </a:p>
      </dsp:txBody>
      <dsp:txXfrm>
        <a:off x="4549714" y="775052"/>
        <a:ext cx="1930520" cy="1927747"/>
      </dsp:txXfrm>
    </dsp:sp>
    <dsp:sp modelId="{FBCEC268-2009-4746-AC1F-319353D92656}">
      <dsp:nvSpPr>
        <dsp:cNvPr id="0" name=""/>
        <dsp:cNvSpPr/>
      </dsp:nvSpPr>
      <dsp:spPr>
        <a:xfrm>
          <a:off x="4549714" y="2771124"/>
          <a:ext cx="1930520" cy="90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hlinkClick xmlns:r="http://schemas.openxmlformats.org/officeDocument/2006/relationships" r:id="rId7"/>
            </a:rPr>
            <a:t>http://www.upenn.edu/computing/policy/aup.html</a:t>
          </a:r>
          <a:endParaRPr lang="en-US" sz="1100" kern="1200"/>
        </a:p>
      </dsp:txBody>
      <dsp:txXfrm>
        <a:off x="4549714" y="2771124"/>
        <a:ext cx="1930520" cy="907113"/>
      </dsp:txXfrm>
    </dsp:sp>
    <dsp:sp modelId="{5997F4A8-AA3C-4855-A13D-D6EDE64B16C5}">
      <dsp:nvSpPr>
        <dsp:cNvPr id="0" name=""/>
        <dsp:cNvSpPr/>
      </dsp:nvSpPr>
      <dsp:spPr>
        <a:xfrm>
          <a:off x="6818076" y="0"/>
          <a:ext cx="675682" cy="628156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081B7-2728-4C91-869D-DE9CCAF67E27}">
      <dsp:nvSpPr>
        <dsp:cNvPr id="0" name=""/>
        <dsp:cNvSpPr/>
      </dsp:nvSpPr>
      <dsp:spPr>
        <a:xfrm>
          <a:off x="6818076" y="775052"/>
          <a:ext cx="1930520" cy="1927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For more information on U.S Copyright law go to:</a:t>
          </a:r>
        </a:p>
      </dsp:txBody>
      <dsp:txXfrm>
        <a:off x="6818076" y="775052"/>
        <a:ext cx="1930520" cy="1927747"/>
      </dsp:txXfrm>
    </dsp:sp>
    <dsp:sp modelId="{BD6F7FA7-BA33-4884-8AC3-6F69AD7F360B}">
      <dsp:nvSpPr>
        <dsp:cNvPr id="0" name=""/>
        <dsp:cNvSpPr/>
      </dsp:nvSpPr>
      <dsp:spPr>
        <a:xfrm>
          <a:off x="6818076" y="2771124"/>
          <a:ext cx="1930520" cy="90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hlinkClick xmlns:r="http://schemas.openxmlformats.org/officeDocument/2006/relationships" r:id="rId10"/>
            </a:rPr>
            <a:t>http://lcweb.loc.gov/copyright/</a:t>
          </a:r>
          <a:endParaRPr lang="en-US" sz="1100" kern="1200"/>
        </a:p>
      </dsp:txBody>
      <dsp:txXfrm>
        <a:off x="6818076" y="2771124"/>
        <a:ext cx="1930520" cy="907113"/>
      </dsp:txXfrm>
    </dsp:sp>
    <dsp:sp modelId="{5CD6EA68-71B9-4118-A2DD-2EA0C961EE67}">
      <dsp:nvSpPr>
        <dsp:cNvPr id="0" name=""/>
        <dsp:cNvSpPr/>
      </dsp:nvSpPr>
      <dsp:spPr>
        <a:xfrm>
          <a:off x="9086438" y="0"/>
          <a:ext cx="675682" cy="62815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7D4798-7C1D-416F-B9DA-64A0EE95BEFF}">
      <dsp:nvSpPr>
        <dsp:cNvPr id="0" name=""/>
        <dsp:cNvSpPr/>
      </dsp:nvSpPr>
      <dsp:spPr>
        <a:xfrm>
          <a:off x="9086438" y="775052"/>
          <a:ext cx="1930520" cy="19277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u="sng" kern="1200"/>
            <a:t>Do Not Download Copyrighted Material </a:t>
          </a:r>
          <a:r>
            <a:rPr lang="en-US" sz="1400" kern="1200"/>
            <a:t>(including movies, music, etc.) </a:t>
          </a:r>
          <a:r>
            <a:rPr lang="en-US" sz="1400" b="1" u="sng" kern="1200"/>
            <a:t>Without Appropriate Permission</a:t>
          </a:r>
          <a:r>
            <a:rPr lang="en-US" sz="1400" kern="1200"/>
            <a:t>.</a:t>
          </a:r>
        </a:p>
      </dsp:txBody>
      <dsp:txXfrm>
        <a:off x="9086438" y="775052"/>
        <a:ext cx="1930520" cy="1927747"/>
      </dsp:txXfrm>
    </dsp:sp>
    <dsp:sp modelId="{03CE49EB-2CAF-49A8-8577-00EE7058FA0B}">
      <dsp:nvSpPr>
        <dsp:cNvPr id="0" name=""/>
        <dsp:cNvSpPr/>
      </dsp:nvSpPr>
      <dsp:spPr>
        <a:xfrm>
          <a:off x="9086438" y="2771124"/>
          <a:ext cx="1930520" cy="907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E2095-D56E-4865-AFFB-FD6A89F77F72}">
      <dsp:nvSpPr>
        <dsp:cNvPr id="0" name=""/>
        <dsp:cNvSpPr/>
      </dsp:nvSpPr>
      <dsp:spPr>
        <a:xfrm>
          <a:off x="235953" y="611220"/>
          <a:ext cx="915248" cy="91524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42364-6C48-488B-BC3B-C9B59079FEFC}">
      <dsp:nvSpPr>
        <dsp:cNvPr id="0" name=""/>
        <dsp:cNvSpPr/>
      </dsp:nvSpPr>
      <dsp:spPr>
        <a:xfrm>
          <a:off x="428155" y="803422"/>
          <a:ext cx="530843" cy="5308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BE64B-3A8E-49C7-816B-A15D14CF611B}">
      <dsp:nvSpPr>
        <dsp:cNvPr id="0" name=""/>
        <dsp:cNvSpPr/>
      </dsp:nvSpPr>
      <dsp:spPr>
        <a:xfrm>
          <a:off x="1347326" y="611220"/>
          <a:ext cx="2157370" cy="91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Non-linear progression to degree</a:t>
          </a:r>
        </a:p>
      </dsp:txBody>
      <dsp:txXfrm>
        <a:off x="1347326" y="611220"/>
        <a:ext cx="2157370" cy="915248"/>
      </dsp:txXfrm>
    </dsp:sp>
    <dsp:sp modelId="{0B7A5DFA-B552-45C7-ADF7-FD0B4A84D735}">
      <dsp:nvSpPr>
        <dsp:cNvPr id="0" name=""/>
        <dsp:cNvSpPr/>
      </dsp:nvSpPr>
      <dsp:spPr>
        <a:xfrm>
          <a:off x="3880603" y="611220"/>
          <a:ext cx="915248" cy="9152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611A5B-6D66-4586-B888-F302CFA326A6}">
      <dsp:nvSpPr>
        <dsp:cNvPr id="0" name=""/>
        <dsp:cNvSpPr/>
      </dsp:nvSpPr>
      <dsp:spPr>
        <a:xfrm>
          <a:off x="4072805" y="803422"/>
          <a:ext cx="530843" cy="5308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34C51-4123-447C-AF33-E531225474CF}">
      <dsp:nvSpPr>
        <dsp:cNvPr id="0" name=""/>
        <dsp:cNvSpPr/>
      </dsp:nvSpPr>
      <dsp:spPr>
        <a:xfrm>
          <a:off x="4991975" y="637323"/>
          <a:ext cx="2157370" cy="91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Problem solving vs information acquisition</a:t>
          </a:r>
        </a:p>
      </dsp:txBody>
      <dsp:txXfrm>
        <a:off x="4991975" y="637323"/>
        <a:ext cx="2157370" cy="915248"/>
      </dsp:txXfrm>
    </dsp:sp>
    <dsp:sp modelId="{79D8A79D-8563-45AF-A919-7985A10D1914}">
      <dsp:nvSpPr>
        <dsp:cNvPr id="0" name=""/>
        <dsp:cNvSpPr/>
      </dsp:nvSpPr>
      <dsp:spPr>
        <a:xfrm>
          <a:off x="7525252" y="611220"/>
          <a:ext cx="915248" cy="91524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96C82F-203D-4C49-8039-F3BA3BE09EB7}">
      <dsp:nvSpPr>
        <dsp:cNvPr id="0" name=""/>
        <dsp:cNvSpPr/>
      </dsp:nvSpPr>
      <dsp:spPr>
        <a:xfrm>
          <a:off x="7717454" y="803422"/>
          <a:ext cx="530843" cy="5308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97CB2-BDC6-478E-A740-CB26AC7A8417}">
      <dsp:nvSpPr>
        <dsp:cNvPr id="0" name=""/>
        <dsp:cNvSpPr/>
      </dsp:nvSpPr>
      <dsp:spPr>
        <a:xfrm>
          <a:off x="8636625" y="611220"/>
          <a:ext cx="2157370" cy="91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Active vs Passive listening</a:t>
          </a:r>
        </a:p>
      </dsp:txBody>
      <dsp:txXfrm>
        <a:off x="8636625" y="611220"/>
        <a:ext cx="2157370" cy="915248"/>
      </dsp:txXfrm>
    </dsp:sp>
    <dsp:sp modelId="{72D14D9B-A987-412D-9346-4107BFE828C1}">
      <dsp:nvSpPr>
        <dsp:cNvPr id="0" name=""/>
        <dsp:cNvSpPr/>
      </dsp:nvSpPr>
      <dsp:spPr>
        <a:xfrm>
          <a:off x="235953" y="2151769"/>
          <a:ext cx="915248" cy="91524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581669-4C48-4E45-BB6C-E139FF17E299}">
      <dsp:nvSpPr>
        <dsp:cNvPr id="0" name=""/>
        <dsp:cNvSpPr/>
      </dsp:nvSpPr>
      <dsp:spPr>
        <a:xfrm>
          <a:off x="428155" y="2343971"/>
          <a:ext cx="530843" cy="5308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CB335B-AB51-42F2-AA08-56224A7DA9FD}">
      <dsp:nvSpPr>
        <dsp:cNvPr id="0" name=""/>
        <dsp:cNvSpPr/>
      </dsp:nvSpPr>
      <dsp:spPr>
        <a:xfrm>
          <a:off x="1347326" y="2151769"/>
          <a:ext cx="2157370" cy="91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Interactive learning</a:t>
          </a:r>
        </a:p>
      </dsp:txBody>
      <dsp:txXfrm>
        <a:off x="1347326" y="2151769"/>
        <a:ext cx="2157370" cy="915248"/>
      </dsp:txXfrm>
    </dsp:sp>
    <dsp:sp modelId="{0C4434AB-EA29-4F54-A001-58D430F7BA5E}">
      <dsp:nvSpPr>
        <dsp:cNvPr id="0" name=""/>
        <dsp:cNvSpPr/>
      </dsp:nvSpPr>
      <dsp:spPr>
        <a:xfrm>
          <a:off x="3880603" y="2151769"/>
          <a:ext cx="915248" cy="91524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85972-8286-4A54-AADE-0519A6BAFC5F}">
      <dsp:nvSpPr>
        <dsp:cNvPr id="0" name=""/>
        <dsp:cNvSpPr/>
      </dsp:nvSpPr>
      <dsp:spPr>
        <a:xfrm>
          <a:off x="4072805" y="2343971"/>
          <a:ext cx="530843" cy="530843"/>
        </a:xfrm>
        <a:prstGeom prst="rect">
          <a:avLst/>
        </a:prstGeom>
        <a:blipFill>
          <a:blip xmlns:r="http://schemas.openxmlformats.org/officeDocument/2006/relationships" r:embed="rId9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19DF1E-7931-4ACC-BA9A-5C831FC9E534}">
      <dsp:nvSpPr>
        <dsp:cNvPr id="0" name=""/>
        <dsp:cNvSpPr/>
      </dsp:nvSpPr>
      <dsp:spPr>
        <a:xfrm>
          <a:off x="4991975" y="2151769"/>
          <a:ext cx="2157370" cy="91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Ask Questions</a:t>
          </a:r>
        </a:p>
      </dsp:txBody>
      <dsp:txXfrm>
        <a:off x="4991975" y="2151769"/>
        <a:ext cx="2157370" cy="915248"/>
      </dsp:txXfrm>
    </dsp:sp>
    <dsp:sp modelId="{87123B4F-B64E-4B52-ABF8-DE7F1361AF1B}">
      <dsp:nvSpPr>
        <dsp:cNvPr id="0" name=""/>
        <dsp:cNvSpPr/>
      </dsp:nvSpPr>
      <dsp:spPr>
        <a:xfrm>
          <a:off x="7525252" y="2151769"/>
          <a:ext cx="915248" cy="91524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20A480-138C-487C-B28D-7C14D7EB14BB}">
      <dsp:nvSpPr>
        <dsp:cNvPr id="0" name=""/>
        <dsp:cNvSpPr/>
      </dsp:nvSpPr>
      <dsp:spPr>
        <a:xfrm>
          <a:off x="7717454" y="2343971"/>
          <a:ext cx="530843" cy="530843"/>
        </a:xfrm>
        <a:prstGeom prst="rect">
          <a:avLst/>
        </a:prstGeom>
        <a:blipFill>
          <a:blip xmlns:r="http://schemas.openxmlformats.org/officeDocument/2006/relationships" r:embed="rId1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CF0BE4-5955-48E6-A363-4A3033CB56D9}">
      <dsp:nvSpPr>
        <dsp:cNvPr id="0" name=""/>
        <dsp:cNvSpPr/>
      </dsp:nvSpPr>
      <dsp:spPr>
        <a:xfrm>
          <a:off x="8636625" y="2151769"/>
          <a:ext cx="2157370" cy="91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Prepare to experience failure</a:t>
          </a:r>
        </a:p>
      </dsp:txBody>
      <dsp:txXfrm>
        <a:off x="8636625" y="2151769"/>
        <a:ext cx="2157370" cy="915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D563E-07FE-4F55-8D62-CB638C8A2729}">
      <dsp:nvSpPr>
        <dsp:cNvPr id="0" name=""/>
        <dsp:cNvSpPr/>
      </dsp:nvSpPr>
      <dsp:spPr>
        <a:xfrm>
          <a:off x="2301974" y="39119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6EE4B6-8386-4810-8441-CE66C9A2BF42}">
      <dsp:nvSpPr>
        <dsp:cNvPr id="0" name=""/>
        <dsp:cNvSpPr/>
      </dsp:nvSpPr>
      <dsp:spPr>
        <a:xfrm>
          <a:off x="2769974" y="507119"/>
          <a:ext cx="1260000" cy="1260000"/>
        </a:xfrm>
        <a:prstGeom prst="rect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E7FD4-6549-4074-BE7A-D8164194E189}">
      <dsp:nvSpPr>
        <dsp:cNvPr id="0" name=""/>
        <dsp:cNvSpPr/>
      </dsp:nvSpPr>
      <dsp:spPr>
        <a:xfrm>
          <a:off x="1599974" y="2432773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/>
            <a:t>View repeated information in a new light</a:t>
          </a:r>
        </a:p>
      </dsp:txBody>
      <dsp:txXfrm>
        <a:off x="1599974" y="2432773"/>
        <a:ext cx="3600000" cy="720000"/>
      </dsp:txXfrm>
    </dsp:sp>
    <dsp:sp modelId="{753C4AC2-17FE-45B5-A45D-25DD1312FFCC}">
      <dsp:nvSpPr>
        <dsp:cNvPr id="0" name=""/>
        <dsp:cNvSpPr/>
      </dsp:nvSpPr>
      <dsp:spPr>
        <a:xfrm>
          <a:off x="6531975" y="39119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F84E43-CEAA-4A9C-8442-E4A564E27D2E}">
      <dsp:nvSpPr>
        <dsp:cNvPr id="0" name=""/>
        <dsp:cNvSpPr/>
      </dsp:nvSpPr>
      <dsp:spPr>
        <a:xfrm>
          <a:off x="6999975" y="507119"/>
          <a:ext cx="1260000" cy="1260000"/>
        </a:xfrm>
        <a:prstGeom prst="rect">
          <a:avLst/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05CEDC-A019-4034-83D2-6F8EF1986375}">
      <dsp:nvSpPr>
        <dsp:cNvPr id="0" name=""/>
        <dsp:cNvSpPr/>
      </dsp:nvSpPr>
      <dsp:spPr>
        <a:xfrm>
          <a:off x="5829975" y="2432773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/>
            <a:t>Embrace the challenges</a:t>
          </a:r>
        </a:p>
      </dsp:txBody>
      <dsp:txXfrm>
        <a:off x="5829975" y="2432773"/>
        <a:ext cx="36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E26869-6D0A-43BD-84E5-FB245F5F2EC6}">
      <dsp:nvSpPr>
        <dsp:cNvPr id="0" name=""/>
        <dsp:cNvSpPr/>
      </dsp:nvSpPr>
      <dsp:spPr>
        <a:xfrm>
          <a:off x="2224191" y="47203"/>
          <a:ext cx="1510523" cy="1474462"/>
        </a:xfrm>
        <a:prstGeom prst="rect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C1FB2-62B1-4F10-910D-E2ABCA84CBFA}">
      <dsp:nvSpPr>
        <dsp:cNvPr id="0" name=""/>
        <dsp:cNvSpPr/>
      </dsp:nvSpPr>
      <dsp:spPr>
        <a:xfrm>
          <a:off x="821562" y="1687647"/>
          <a:ext cx="4315781" cy="63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Manage your time effectively</a:t>
          </a:r>
        </a:p>
      </dsp:txBody>
      <dsp:txXfrm>
        <a:off x="821562" y="1687647"/>
        <a:ext cx="4315781" cy="631912"/>
      </dsp:txXfrm>
    </dsp:sp>
    <dsp:sp modelId="{25E35923-75B8-4B31-ACD5-D5960761FDB8}">
      <dsp:nvSpPr>
        <dsp:cNvPr id="0" name=""/>
        <dsp:cNvSpPr/>
      </dsp:nvSpPr>
      <dsp:spPr>
        <a:xfrm>
          <a:off x="821562" y="2396761"/>
          <a:ext cx="4315781" cy="1510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Course work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Lab work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Life</a:t>
          </a:r>
        </a:p>
      </dsp:txBody>
      <dsp:txXfrm>
        <a:off x="821562" y="2396761"/>
        <a:ext cx="4315781" cy="1510498"/>
      </dsp:txXfrm>
    </dsp:sp>
    <dsp:sp modelId="{CCBCBB71-1D51-40CD-B84D-9320AA007480}">
      <dsp:nvSpPr>
        <dsp:cNvPr id="0" name=""/>
        <dsp:cNvSpPr/>
      </dsp:nvSpPr>
      <dsp:spPr>
        <a:xfrm>
          <a:off x="7295234" y="47203"/>
          <a:ext cx="1510523" cy="1474462"/>
        </a:xfrm>
        <a:prstGeom prst="rect">
          <a:avLst/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B3943D-23DD-4185-8684-2CE1E7D8D9D4}">
      <dsp:nvSpPr>
        <dsp:cNvPr id="0" name=""/>
        <dsp:cNvSpPr/>
      </dsp:nvSpPr>
      <dsp:spPr>
        <a:xfrm>
          <a:off x="5892605" y="1687647"/>
          <a:ext cx="4315781" cy="63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Get to know your colleagues</a:t>
          </a:r>
        </a:p>
      </dsp:txBody>
      <dsp:txXfrm>
        <a:off x="5892605" y="1687647"/>
        <a:ext cx="4315781" cy="631912"/>
      </dsp:txXfrm>
    </dsp:sp>
    <dsp:sp modelId="{0EF1B9B7-B28C-4DDA-858D-C10110E2E7BD}">
      <dsp:nvSpPr>
        <dsp:cNvPr id="0" name=""/>
        <dsp:cNvSpPr/>
      </dsp:nvSpPr>
      <dsp:spPr>
        <a:xfrm>
          <a:off x="5892605" y="2396761"/>
          <a:ext cx="4315781" cy="1510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Fellow students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Faculty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Laboratory members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BGS and Graduate Program Staff</a:t>
          </a:r>
        </a:p>
      </dsp:txBody>
      <dsp:txXfrm>
        <a:off x="5892605" y="2396761"/>
        <a:ext cx="4315781" cy="15104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02F16-A587-A645-8772-105320681776}">
      <dsp:nvSpPr>
        <dsp:cNvPr id="0" name=""/>
        <dsp:cNvSpPr/>
      </dsp:nvSpPr>
      <dsp:spPr>
        <a:xfrm>
          <a:off x="1079473" y="833009"/>
          <a:ext cx="5142457" cy="5142457"/>
        </a:xfrm>
        <a:prstGeom prst="blockArc">
          <a:avLst>
            <a:gd name="adj1" fmla="val 12016193"/>
            <a:gd name="adj2" fmla="val 16244642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32CE98C-9BC1-3A4F-9E9A-344D1E88E11D}">
      <dsp:nvSpPr>
        <dsp:cNvPr id="0" name=""/>
        <dsp:cNvSpPr/>
      </dsp:nvSpPr>
      <dsp:spPr>
        <a:xfrm>
          <a:off x="1112086" y="739012"/>
          <a:ext cx="5142457" cy="5142457"/>
        </a:xfrm>
        <a:prstGeom prst="blockArc">
          <a:avLst>
            <a:gd name="adj1" fmla="val 7560000"/>
            <a:gd name="adj2" fmla="val 1188000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080179-E827-6F4E-9796-026D8E205F7E}">
      <dsp:nvSpPr>
        <dsp:cNvPr id="0" name=""/>
        <dsp:cNvSpPr/>
      </dsp:nvSpPr>
      <dsp:spPr>
        <a:xfrm>
          <a:off x="1112086" y="739012"/>
          <a:ext cx="5142457" cy="5142457"/>
        </a:xfrm>
        <a:prstGeom prst="blockArc">
          <a:avLst>
            <a:gd name="adj1" fmla="val 3240000"/>
            <a:gd name="adj2" fmla="val 756000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8FE591-8516-9646-8911-53E6D41E1918}">
      <dsp:nvSpPr>
        <dsp:cNvPr id="0" name=""/>
        <dsp:cNvSpPr/>
      </dsp:nvSpPr>
      <dsp:spPr>
        <a:xfrm>
          <a:off x="1112086" y="739012"/>
          <a:ext cx="5142457" cy="5142457"/>
        </a:xfrm>
        <a:prstGeom prst="blockArc">
          <a:avLst>
            <a:gd name="adj1" fmla="val 20520000"/>
            <a:gd name="adj2" fmla="val 324000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85E5B76-9517-0343-B7B0-4200B28D6247}">
      <dsp:nvSpPr>
        <dsp:cNvPr id="0" name=""/>
        <dsp:cNvSpPr/>
      </dsp:nvSpPr>
      <dsp:spPr>
        <a:xfrm>
          <a:off x="1144700" y="833009"/>
          <a:ext cx="5142457" cy="5142457"/>
        </a:xfrm>
        <a:prstGeom prst="blockArc">
          <a:avLst>
            <a:gd name="adj1" fmla="val 16155358"/>
            <a:gd name="adj2" fmla="val 20383807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C2FE01-1162-8842-8E55-547573F6C3B2}">
      <dsp:nvSpPr>
        <dsp:cNvPr id="0" name=""/>
        <dsp:cNvSpPr/>
      </dsp:nvSpPr>
      <dsp:spPr>
        <a:xfrm>
          <a:off x="2499536" y="2126462"/>
          <a:ext cx="2367557" cy="2367557"/>
        </a:xfrm>
        <a:prstGeom prst="ellipse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accent2"/>
            </a:buClr>
            <a:buSzPct val="92000"/>
            <a:buFont typeface="Wingdings 2" panose="05020102010507070707" pitchFamily="18" charset="2"/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BGS Student = Full-Time Position</a:t>
          </a:r>
          <a:endParaRPr lang="en-US" sz="1800" kern="1200" dirty="0"/>
        </a:p>
      </dsp:txBody>
      <dsp:txXfrm>
        <a:off x="2846257" y="2473183"/>
        <a:ext cx="1674115" cy="1674115"/>
      </dsp:txXfrm>
    </dsp:sp>
    <dsp:sp modelId="{2FAD46D5-A265-B54F-9D7C-85CC6CC91DE1}">
      <dsp:nvSpPr>
        <dsp:cNvPr id="0" name=""/>
        <dsp:cNvSpPr/>
      </dsp:nvSpPr>
      <dsp:spPr>
        <a:xfrm>
          <a:off x="2590805" y="-152393"/>
          <a:ext cx="2185021" cy="20905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Travel to meetings and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workshops (BGS funds)</a:t>
          </a:r>
        </a:p>
      </dsp:txBody>
      <dsp:txXfrm>
        <a:off x="2910794" y="153762"/>
        <a:ext cx="1545043" cy="1478245"/>
      </dsp:txXfrm>
    </dsp:sp>
    <dsp:sp modelId="{1AA4C475-5808-DA45-986E-BA6338B9E8E7}">
      <dsp:nvSpPr>
        <dsp:cNvPr id="0" name=""/>
        <dsp:cNvSpPr/>
      </dsp:nvSpPr>
      <dsp:spPr>
        <a:xfrm>
          <a:off x="4992622" y="1444357"/>
          <a:ext cx="2158670" cy="217953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TA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Intern opportunities/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CTL Certificate</a:t>
          </a:r>
        </a:p>
      </dsp:txBody>
      <dsp:txXfrm>
        <a:off x="5308752" y="1763543"/>
        <a:ext cx="1526410" cy="1541163"/>
      </dsp:txXfrm>
    </dsp:sp>
    <dsp:sp modelId="{3F65F904-4A65-4A46-8AAD-1D3D228A5904}">
      <dsp:nvSpPr>
        <dsp:cNvPr id="0" name=""/>
        <dsp:cNvSpPr/>
      </dsp:nvSpPr>
      <dsp:spPr>
        <a:xfrm>
          <a:off x="4070754" y="4223031"/>
          <a:ext cx="2177646" cy="223822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Career Exploration</a:t>
          </a:r>
        </a:p>
      </dsp:txBody>
      <dsp:txXfrm>
        <a:off x="4389663" y="4550811"/>
        <a:ext cx="1539828" cy="1582660"/>
      </dsp:txXfrm>
    </dsp:sp>
    <dsp:sp modelId="{B3623363-AE25-DF47-B6C6-D5776C73F765}">
      <dsp:nvSpPr>
        <dsp:cNvPr id="0" name=""/>
        <dsp:cNvSpPr/>
      </dsp:nvSpPr>
      <dsp:spPr>
        <a:xfrm>
          <a:off x="1066805" y="4189280"/>
          <a:ext cx="2280497" cy="23057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Certificate programs</a:t>
          </a:r>
        </a:p>
      </dsp:txBody>
      <dsp:txXfrm>
        <a:off x="1400776" y="4526945"/>
        <a:ext cx="1612555" cy="1630391"/>
      </dsp:txXfrm>
    </dsp:sp>
    <dsp:sp modelId="{466AEE30-781D-4E43-BFF3-FBD2BE2DA4AA}">
      <dsp:nvSpPr>
        <dsp:cNvPr id="0" name=""/>
        <dsp:cNvSpPr/>
      </dsp:nvSpPr>
      <dsp:spPr>
        <a:xfrm>
          <a:off x="240107" y="1469837"/>
          <a:ext cx="2109134" cy="21285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latin typeface="+mn-lt"/>
              <a:ea typeface="+mn-ea"/>
              <a:cs typeface="+mn-cs"/>
            </a:rPr>
            <a:t>Student Organizations/Government</a:t>
          </a:r>
        </a:p>
      </dsp:txBody>
      <dsp:txXfrm>
        <a:off x="548983" y="1781559"/>
        <a:ext cx="1491382" cy="15051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C5201-F6E9-5440-8E25-2B9A81D46030}">
      <dsp:nvSpPr>
        <dsp:cNvPr id="0" name=""/>
        <dsp:cNvSpPr/>
      </dsp:nvSpPr>
      <dsp:spPr>
        <a:xfrm>
          <a:off x="0" y="3376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DF2740-1BFB-1C41-8431-6A7E20EA20E3}">
      <dsp:nvSpPr>
        <dsp:cNvPr id="0" name=""/>
        <dsp:cNvSpPr/>
      </dsp:nvSpPr>
      <dsp:spPr>
        <a:xfrm>
          <a:off x="152153" y="116548"/>
          <a:ext cx="276913" cy="276643"/>
        </a:xfrm>
        <a:prstGeom prst="rect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9A2BF3-E985-6246-B91E-65AAD4AF519F}">
      <dsp:nvSpPr>
        <dsp:cNvPr id="0" name=""/>
        <dsp:cNvSpPr/>
      </dsp:nvSpPr>
      <dsp:spPr>
        <a:xfrm>
          <a:off x="581221" y="0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Responsible Conduct of Research: </a:t>
          </a:r>
          <a:r>
            <a:rPr lang="en-US" sz="2400" b="1" kern="1200" dirty="0"/>
            <a:t>Continually</a:t>
          </a:r>
          <a:r>
            <a:rPr lang="en-US" sz="2400" kern="1200" dirty="0"/>
            <a:t> </a:t>
          </a:r>
        </a:p>
      </dsp:txBody>
      <dsp:txXfrm>
        <a:off x="581221" y="0"/>
        <a:ext cx="6401238" cy="691608"/>
      </dsp:txXfrm>
    </dsp:sp>
    <dsp:sp modelId="{90C69C31-758F-4C30-BDE0-7B0053C52094}">
      <dsp:nvSpPr>
        <dsp:cNvPr id="0" name=""/>
        <dsp:cNvSpPr/>
      </dsp:nvSpPr>
      <dsp:spPr>
        <a:xfrm>
          <a:off x="0" y="867886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AC703E-1780-4616-BE10-4E96A4E12D36}">
      <dsp:nvSpPr>
        <dsp:cNvPr id="0" name=""/>
        <dsp:cNvSpPr/>
      </dsp:nvSpPr>
      <dsp:spPr>
        <a:xfrm>
          <a:off x="152153" y="981059"/>
          <a:ext cx="276913" cy="276643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3DB0C-35D3-4090-A618-B0F697F95FED}">
      <dsp:nvSpPr>
        <dsp:cNvPr id="0" name=""/>
        <dsp:cNvSpPr/>
      </dsp:nvSpPr>
      <dsp:spPr>
        <a:xfrm>
          <a:off x="581221" y="774215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Scientific Rigor and Reproducibility:  </a:t>
          </a:r>
          <a:r>
            <a:rPr lang="en-US" sz="2400" b="1" kern="1200" dirty="0"/>
            <a:t>Continually</a:t>
          </a:r>
          <a:endParaRPr lang="en-US" sz="2400" kern="1200" dirty="0"/>
        </a:p>
      </dsp:txBody>
      <dsp:txXfrm>
        <a:off x="581221" y="774215"/>
        <a:ext cx="6401238" cy="691608"/>
      </dsp:txXfrm>
    </dsp:sp>
    <dsp:sp modelId="{75B5FA66-7011-4421-B8C7-246E7ABBABA5}">
      <dsp:nvSpPr>
        <dsp:cNvPr id="0" name=""/>
        <dsp:cNvSpPr/>
      </dsp:nvSpPr>
      <dsp:spPr>
        <a:xfrm>
          <a:off x="0" y="1732397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3D7C0-352D-4189-ACDC-6E06051C3A17}">
      <dsp:nvSpPr>
        <dsp:cNvPr id="0" name=""/>
        <dsp:cNvSpPr/>
      </dsp:nvSpPr>
      <dsp:spPr>
        <a:xfrm>
          <a:off x="152153" y="1845570"/>
          <a:ext cx="276913" cy="276643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0B8362-4F07-49AB-85BF-44A1BBCA1DF5}">
      <dsp:nvSpPr>
        <dsp:cNvPr id="0" name=""/>
        <dsp:cNvSpPr/>
      </dsp:nvSpPr>
      <dsp:spPr>
        <a:xfrm>
          <a:off x="581221" y="1618227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Laboratory safety: </a:t>
          </a:r>
          <a:r>
            <a:rPr lang="en-US" sz="2400" b="1" kern="1200" dirty="0"/>
            <a:t>EHRS Training </a:t>
          </a:r>
          <a:endParaRPr lang="en-US" sz="2400" kern="1200" dirty="0"/>
        </a:p>
      </dsp:txBody>
      <dsp:txXfrm>
        <a:off x="581221" y="1618227"/>
        <a:ext cx="6401238" cy="691608"/>
      </dsp:txXfrm>
    </dsp:sp>
    <dsp:sp modelId="{A3F6A362-1694-4201-B461-AEEA7E95F584}">
      <dsp:nvSpPr>
        <dsp:cNvPr id="0" name=""/>
        <dsp:cNvSpPr/>
      </dsp:nvSpPr>
      <dsp:spPr>
        <a:xfrm>
          <a:off x="0" y="2596908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62694-EC75-4B8C-ABA0-3EE09F1C87AA}">
      <dsp:nvSpPr>
        <dsp:cNvPr id="0" name=""/>
        <dsp:cNvSpPr/>
      </dsp:nvSpPr>
      <dsp:spPr>
        <a:xfrm>
          <a:off x="152153" y="2710080"/>
          <a:ext cx="276913" cy="276643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FBE6E-EB63-44B7-8DA8-952242605088}">
      <dsp:nvSpPr>
        <dsp:cNvPr id="0" name=""/>
        <dsp:cNvSpPr/>
      </dsp:nvSpPr>
      <dsp:spPr>
        <a:xfrm>
          <a:off x="581221" y="2514600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/>
            <a:t>HIPPA (Health Insurance Portability and Accountability Act): </a:t>
          </a:r>
          <a:r>
            <a:rPr lang="en-US" sz="2400" b="1" kern="1200" dirty="0"/>
            <a:t>Online</a:t>
          </a:r>
          <a:endParaRPr lang="en-US" sz="2400" kern="1200" dirty="0"/>
        </a:p>
      </dsp:txBody>
      <dsp:txXfrm>
        <a:off x="581221" y="2514600"/>
        <a:ext cx="6401238" cy="691608"/>
      </dsp:txXfrm>
    </dsp:sp>
    <dsp:sp modelId="{DE4D6178-8A60-47EA-97B6-2F1B9020A380}">
      <dsp:nvSpPr>
        <dsp:cNvPr id="0" name=""/>
        <dsp:cNvSpPr/>
      </dsp:nvSpPr>
      <dsp:spPr>
        <a:xfrm>
          <a:off x="0" y="3461419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944A7C-5477-4283-9D03-2C0A6E0432C1}">
      <dsp:nvSpPr>
        <dsp:cNvPr id="0" name=""/>
        <dsp:cNvSpPr/>
      </dsp:nvSpPr>
      <dsp:spPr>
        <a:xfrm>
          <a:off x="152153" y="3574591"/>
          <a:ext cx="276913" cy="276643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6EFED6-D18E-4F85-A91F-DAEE66133A31}">
      <dsp:nvSpPr>
        <dsp:cNvPr id="0" name=""/>
        <dsp:cNvSpPr/>
      </dsp:nvSpPr>
      <dsp:spPr>
        <a:xfrm>
          <a:off x="581221" y="3370825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Lab related training</a:t>
          </a:r>
        </a:p>
      </dsp:txBody>
      <dsp:txXfrm>
        <a:off x="581221" y="3370825"/>
        <a:ext cx="6401238" cy="691608"/>
      </dsp:txXfrm>
    </dsp:sp>
    <dsp:sp modelId="{A89288AB-39A4-4878-B0FD-7A2C235A4DC9}">
      <dsp:nvSpPr>
        <dsp:cNvPr id="0" name=""/>
        <dsp:cNvSpPr/>
      </dsp:nvSpPr>
      <dsp:spPr>
        <a:xfrm>
          <a:off x="0" y="4325930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FD715F-DFA3-47F7-A7C3-6004A5CE3A6E}">
      <dsp:nvSpPr>
        <dsp:cNvPr id="0" name=""/>
        <dsp:cNvSpPr/>
      </dsp:nvSpPr>
      <dsp:spPr>
        <a:xfrm>
          <a:off x="152153" y="4439102"/>
          <a:ext cx="276913" cy="276643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586CC-72FE-4A07-B8F2-2639EA1F78F6}">
      <dsp:nvSpPr>
        <dsp:cNvPr id="0" name=""/>
        <dsp:cNvSpPr/>
      </dsp:nvSpPr>
      <dsp:spPr>
        <a:xfrm>
          <a:off x="581221" y="4209027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Radiation safety: </a:t>
          </a:r>
          <a:r>
            <a:rPr lang="en-US" sz="2400" b="1" kern="1200" dirty="0"/>
            <a:t>Lab Rotation-specific</a:t>
          </a:r>
          <a:endParaRPr lang="en-US" sz="2400" kern="1200" dirty="0"/>
        </a:p>
      </dsp:txBody>
      <dsp:txXfrm>
        <a:off x="581221" y="4209027"/>
        <a:ext cx="6401238" cy="691608"/>
      </dsp:txXfrm>
    </dsp:sp>
    <dsp:sp modelId="{49F688A3-B1FC-4616-97AA-5EB5362ADBD4}">
      <dsp:nvSpPr>
        <dsp:cNvPr id="0" name=""/>
        <dsp:cNvSpPr/>
      </dsp:nvSpPr>
      <dsp:spPr>
        <a:xfrm>
          <a:off x="0" y="5190441"/>
          <a:ext cx="7086600" cy="50298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CDDBF-E403-42A8-BAA2-1A34AD232407}">
      <dsp:nvSpPr>
        <dsp:cNvPr id="0" name=""/>
        <dsp:cNvSpPr/>
      </dsp:nvSpPr>
      <dsp:spPr>
        <a:xfrm>
          <a:off x="152153" y="5303613"/>
          <a:ext cx="276913" cy="276643"/>
        </a:xfrm>
        <a:prstGeom prst="rect">
          <a:avLst/>
        </a:prstGeom>
        <a:blipFill>
          <a:blip xmlns:r="http://schemas.openxmlformats.org/officeDocument/2006/relationships"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0F271-3815-4AFB-A170-A894C4500B8A}">
      <dsp:nvSpPr>
        <dsp:cNvPr id="0" name=""/>
        <dsp:cNvSpPr/>
      </dsp:nvSpPr>
      <dsp:spPr>
        <a:xfrm>
          <a:off x="581221" y="5117621"/>
          <a:ext cx="6401238" cy="691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195" tIns="73195" rIns="73195" bIns="7319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Animal Welfare: </a:t>
          </a:r>
          <a:r>
            <a:rPr lang="en-US" sz="2400" b="1" kern="1200" dirty="0"/>
            <a:t>Lab Rotation-specific</a:t>
          </a:r>
          <a:endParaRPr lang="en-US" sz="2400" kern="1200" dirty="0"/>
        </a:p>
      </dsp:txBody>
      <dsp:txXfrm>
        <a:off x="581221" y="5117621"/>
        <a:ext cx="6401238" cy="6916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517EE-5BC1-F84B-A969-83DD6507FEF2}">
      <dsp:nvSpPr>
        <dsp:cNvPr id="0" name=""/>
        <dsp:cNvSpPr/>
      </dsp:nvSpPr>
      <dsp:spPr>
        <a:xfrm>
          <a:off x="0" y="690520"/>
          <a:ext cx="3102079" cy="1969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1ECC6AD-2866-4141-9BBF-A6B2B6A98DD2}">
      <dsp:nvSpPr>
        <dsp:cNvPr id="0" name=""/>
        <dsp:cNvSpPr/>
      </dsp:nvSpPr>
      <dsp:spPr>
        <a:xfrm>
          <a:off x="344675" y="1017962"/>
          <a:ext cx="3102079" cy="19698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Embrace the Penn community around us and respect the inherent value of every one of its members </a:t>
          </a:r>
          <a:endParaRPr lang="en-US" sz="2300" kern="1200" dirty="0"/>
        </a:p>
      </dsp:txBody>
      <dsp:txXfrm>
        <a:off x="402369" y="1075656"/>
        <a:ext cx="2986691" cy="1854432"/>
      </dsp:txXfrm>
    </dsp:sp>
    <dsp:sp modelId="{EA0F7ABE-27B7-E744-87EA-0B6BA7933E4F}">
      <dsp:nvSpPr>
        <dsp:cNvPr id="0" name=""/>
        <dsp:cNvSpPr/>
      </dsp:nvSpPr>
      <dsp:spPr>
        <a:xfrm>
          <a:off x="3791430" y="690520"/>
          <a:ext cx="3102079" cy="1969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B040CB-DC70-C34E-B0EF-09BF3C3144F1}">
      <dsp:nvSpPr>
        <dsp:cNvPr id="0" name=""/>
        <dsp:cNvSpPr/>
      </dsp:nvSpPr>
      <dsp:spPr>
        <a:xfrm>
          <a:off x="4136105" y="1017962"/>
          <a:ext cx="3102079" cy="19698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300" kern="1200"/>
            <a:t>Listen, reflect and consider alternative perspectives, respect boundaries, and resolve conflicts peacefully </a:t>
          </a:r>
        </a:p>
      </dsp:txBody>
      <dsp:txXfrm>
        <a:off x="4193799" y="1075656"/>
        <a:ext cx="2986691" cy="1854432"/>
      </dsp:txXfrm>
    </dsp:sp>
    <dsp:sp modelId="{D881B20B-ADFE-8F48-BD07-CFDD49E4ACD6}">
      <dsp:nvSpPr>
        <dsp:cNvPr id="0" name=""/>
        <dsp:cNvSpPr/>
      </dsp:nvSpPr>
      <dsp:spPr>
        <a:xfrm>
          <a:off x="7582860" y="690520"/>
          <a:ext cx="3102079" cy="1969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7AEF49-1C0A-5546-8921-19A99F984427}">
      <dsp:nvSpPr>
        <dsp:cNvPr id="0" name=""/>
        <dsp:cNvSpPr/>
      </dsp:nvSpPr>
      <dsp:spPr>
        <a:xfrm>
          <a:off x="7927535" y="1017962"/>
          <a:ext cx="3102079" cy="19698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300" kern="1200"/>
            <a:t>Celebrate diversity and adopt an inclusive stance that empowers us to appreciate our differences </a:t>
          </a:r>
        </a:p>
      </dsp:txBody>
      <dsp:txXfrm>
        <a:off x="7985229" y="1075656"/>
        <a:ext cx="2986691" cy="1854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AEBA2-8D62-41E6-ADB0-A5F7DC275CD3}">
      <dsp:nvSpPr>
        <dsp:cNvPr id="0" name=""/>
        <dsp:cNvSpPr/>
      </dsp:nvSpPr>
      <dsp:spPr>
        <a:xfrm>
          <a:off x="686307" y="174151"/>
          <a:ext cx="1990125" cy="199012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2FE5A-1812-4E2D-B40B-F41AE28FC877}">
      <dsp:nvSpPr>
        <dsp:cNvPr id="0" name=""/>
        <dsp:cNvSpPr/>
      </dsp:nvSpPr>
      <dsp:spPr>
        <a:xfrm>
          <a:off x="1110432" y="598276"/>
          <a:ext cx="1141874" cy="11418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F23D18-6E39-4F36-9121-5270EF17A467}">
      <dsp:nvSpPr>
        <dsp:cNvPr id="0" name=""/>
        <dsp:cNvSpPr/>
      </dsp:nvSpPr>
      <dsp:spPr>
        <a:xfrm>
          <a:off x="50119" y="2467704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Honesty and transparency</a:t>
          </a:r>
        </a:p>
      </dsp:txBody>
      <dsp:txXfrm>
        <a:off x="50119" y="2467704"/>
        <a:ext cx="3262500" cy="720000"/>
      </dsp:txXfrm>
    </dsp:sp>
    <dsp:sp modelId="{40906AB9-BB09-42FE-82D9-9CE540A15E80}">
      <dsp:nvSpPr>
        <dsp:cNvPr id="0" name=""/>
        <dsp:cNvSpPr/>
      </dsp:nvSpPr>
      <dsp:spPr>
        <a:xfrm>
          <a:off x="4519745" y="174151"/>
          <a:ext cx="1990125" cy="199012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658FC-2073-4B3C-9628-4BACA0DB34F9}">
      <dsp:nvSpPr>
        <dsp:cNvPr id="0" name=""/>
        <dsp:cNvSpPr/>
      </dsp:nvSpPr>
      <dsp:spPr>
        <a:xfrm>
          <a:off x="4943870" y="598276"/>
          <a:ext cx="1141874" cy="11418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CC37AB-4003-4EC6-AEEE-22C1112ACFD8}">
      <dsp:nvSpPr>
        <dsp:cNvPr id="0" name=""/>
        <dsp:cNvSpPr/>
      </dsp:nvSpPr>
      <dsp:spPr>
        <a:xfrm>
          <a:off x="3883557" y="2467704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Promote the success of others</a:t>
          </a:r>
        </a:p>
      </dsp:txBody>
      <dsp:txXfrm>
        <a:off x="3883557" y="2467704"/>
        <a:ext cx="3262500" cy="720000"/>
      </dsp:txXfrm>
    </dsp:sp>
    <dsp:sp modelId="{211454B9-8DE3-E444-BC37-6AE434F975F3}">
      <dsp:nvSpPr>
        <dsp:cNvPr id="0" name=""/>
        <dsp:cNvSpPr/>
      </dsp:nvSpPr>
      <dsp:spPr>
        <a:xfrm>
          <a:off x="8353182" y="174151"/>
          <a:ext cx="1990125" cy="199012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F841B7-E35C-AE4C-B6A0-CD0D688B948A}">
      <dsp:nvSpPr>
        <dsp:cNvPr id="0" name=""/>
        <dsp:cNvSpPr/>
      </dsp:nvSpPr>
      <dsp:spPr>
        <a:xfrm>
          <a:off x="8777307" y="598276"/>
          <a:ext cx="1141874" cy="11418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98053-8A90-6149-912F-B115786FAB24}">
      <dsp:nvSpPr>
        <dsp:cNvPr id="0" name=""/>
        <dsp:cNvSpPr/>
      </dsp:nvSpPr>
      <dsp:spPr>
        <a:xfrm>
          <a:off x="7716995" y="2467704"/>
          <a:ext cx="32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Be Rigorous and Responsible</a:t>
          </a:r>
        </a:p>
      </dsp:txBody>
      <dsp:txXfrm>
        <a:off x="7716995" y="2467704"/>
        <a:ext cx="326250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0E61D-E24C-49F0-B20A-DF5D1978B8D3}">
      <dsp:nvSpPr>
        <dsp:cNvPr id="0" name=""/>
        <dsp:cNvSpPr/>
      </dsp:nvSpPr>
      <dsp:spPr>
        <a:xfrm>
          <a:off x="1019307" y="264151"/>
          <a:ext cx="1852875" cy="18528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BB77F0B-C706-4DDC-8E53-04CA37A82C74}">
      <dsp:nvSpPr>
        <dsp:cNvPr id="0" name=""/>
        <dsp:cNvSpPr/>
      </dsp:nvSpPr>
      <dsp:spPr>
        <a:xfrm>
          <a:off x="1414182" y="659026"/>
          <a:ext cx="1063124" cy="10631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C18A19-4C91-4BAC-8ACA-1036BB7DF37D}">
      <dsp:nvSpPr>
        <dsp:cNvPr id="0" name=""/>
        <dsp:cNvSpPr/>
      </dsp:nvSpPr>
      <dsp:spPr>
        <a:xfrm>
          <a:off x="17312" y="2377704"/>
          <a:ext cx="385686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University Resources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Vice Provost for University Life</a:t>
          </a:r>
        </a:p>
      </dsp:txBody>
      <dsp:txXfrm>
        <a:off x="17312" y="2377704"/>
        <a:ext cx="3856865" cy="720000"/>
      </dsp:txXfrm>
    </dsp:sp>
    <dsp:sp modelId="{FD6ADD34-2B01-4D94-A0AB-6358E6B99385}">
      <dsp:nvSpPr>
        <dsp:cNvPr id="0" name=""/>
        <dsp:cNvSpPr/>
      </dsp:nvSpPr>
      <dsp:spPr>
        <a:xfrm>
          <a:off x="4998052" y="264151"/>
          <a:ext cx="1852875" cy="18528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D35CEB8-0B5E-4A2E-B4AD-10324041D5BB}">
      <dsp:nvSpPr>
        <dsp:cNvPr id="0" name=""/>
        <dsp:cNvSpPr/>
      </dsp:nvSpPr>
      <dsp:spPr>
        <a:xfrm>
          <a:off x="5392927" y="659026"/>
          <a:ext cx="1063124" cy="10631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83FB65B-29B8-496D-9E95-561AB2825E5C}">
      <dsp:nvSpPr>
        <dsp:cNvPr id="0" name=""/>
        <dsp:cNvSpPr/>
      </dsp:nvSpPr>
      <dsp:spPr>
        <a:xfrm>
          <a:off x="4405740" y="2377704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Student groups</a:t>
          </a:r>
        </a:p>
      </dsp:txBody>
      <dsp:txXfrm>
        <a:off x="4405740" y="2377704"/>
        <a:ext cx="3037500" cy="720000"/>
      </dsp:txXfrm>
    </dsp:sp>
    <dsp:sp modelId="{EA7F2924-3A50-4FAC-90CB-76C4A4927F0C}">
      <dsp:nvSpPr>
        <dsp:cNvPr id="0" name=""/>
        <dsp:cNvSpPr/>
      </dsp:nvSpPr>
      <dsp:spPr>
        <a:xfrm>
          <a:off x="8567115" y="264151"/>
          <a:ext cx="1852875" cy="18528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7908B8A-485A-4A5B-9BBC-A8DBD067CA49}">
      <dsp:nvSpPr>
        <dsp:cNvPr id="0" name=""/>
        <dsp:cNvSpPr/>
      </dsp:nvSpPr>
      <dsp:spPr>
        <a:xfrm>
          <a:off x="8961990" y="659026"/>
          <a:ext cx="1063124" cy="10631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E8CFE99-3D1F-46CC-A1EF-791ECD6DA865}">
      <dsp:nvSpPr>
        <dsp:cNvPr id="0" name=""/>
        <dsp:cNvSpPr/>
      </dsp:nvSpPr>
      <dsp:spPr>
        <a:xfrm>
          <a:off x="7974802" y="2377704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Student Health Service</a:t>
          </a:r>
        </a:p>
      </dsp:txBody>
      <dsp:txXfrm>
        <a:off x="7974802" y="2377704"/>
        <a:ext cx="3037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F5011D0-57B9-0440-9837-982F8F6B931A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B3CCFB3-6E0E-A649-A5C1-C2AC92667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03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bg2">
                  <a:lumMod val="60000"/>
                  <a:lumOff val="40000"/>
                </a:schemeClr>
              </a:buClr>
              <a:defRPr/>
            </a:pPr>
            <a:r>
              <a:rPr lang="en-US" sz="3200" dirty="0">
                <a:cs typeface="+mn-cs"/>
              </a:rPr>
              <a:t>Shift from Passive to Active learning</a:t>
            </a:r>
          </a:p>
          <a:p>
            <a:pPr lvl="1">
              <a:defRPr/>
            </a:pPr>
            <a:r>
              <a:rPr lang="en-US" sz="3200" dirty="0"/>
              <a:t>Text books to primary literature</a:t>
            </a:r>
          </a:p>
          <a:p>
            <a:pPr lvl="1">
              <a:defRPr/>
            </a:pPr>
            <a:r>
              <a:rPr lang="en-US" sz="3200" dirty="0"/>
              <a:t>Integration of a large body of knowledge</a:t>
            </a:r>
          </a:p>
          <a:p>
            <a:pPr>
              <a:buClr>
                <a:schemeClr val="bg2">
                  <a:lumMod val="60000"/>
                  <a:lumOff val="40000"/>
                </a:schemeClr>
              </a:buClr>
              <a:defRPr/>
            </a:pPr>
            <a:r>
              <a:rPr lang="en-US" sz="3200" dirty="0">
                <a:cs typeface="+mn-cs"/>
              </a:rPr>
              <a:t>Time management</a:t>
            </a:r>
          </a:p>
          <a:p>
            <a:pPr lvl="1">
              <a:defRPr/>
            </a:pPr>
            <a:r>
              <a:rPr lang="en-US" sz="3200" dirty="0"/>
              <a:t>Time on courses vs research</a:t>
            </a:r>
          </a:p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9699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8099E4-985D-1F4C-81FA-13B0DA152117}" type="slidenum">
              <a:rPr lang="en-US" sz="1200"/>
              <a:pPr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6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</a:rPr>
              <a:t>Faculty are people too</a:t>
            </a:r>
          </a:p>
          <a:p>
            <a:endParaRPr lang="en-US">
              <a:latin typeface="Calibri" charset="0"/>
            </a:endParaRPr>
          </a:p>
        </p:txBody>
      </p:sp>
      <p:sp>
        <p:nvSpPr>
          <p:cNvPr id="31747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333306-632D-2D40-877C-36DFC134F2D5}" type="slidenum">
              <a:rPr lang="en-US" sz="1200"/>
              <a:pPr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3CCFB3-6E0E-A649-A5C1-C2AC926674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56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Move to Mentorship section?</a:t>
            </a: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82A4E1D-2C88-3B46-9389-11BE9104D080}" type="slidenum">
              <a:rPr lang="en-US" sz="1200"/>
              <a:pPr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Please sign and date the </a:t>
            </a:r>
            <a:r>
              <a:rPr lang="en-US" sz="1200" i="1" dirty="0">
                <a:solidFill>
                  <a:schemeClr val="bg1">
                    <a:lumMod val="75000"/>
                  </a:schemeClr>
                </a:solidFill>
              </a:rPr>
              <a:t>Expectations of Students in BGS 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and the *</a:t>
            </a:r>
            <a:r>
              <a:rPr lang="en-US" sz="1200" i="1" dirty="0">
                <a:solidFill>
                  <a:schemeClr val="bg1">
                    <a:lumMod val="75000"/>
                  </a:schemeClr>
                </a:solidFill>
              </a:rPr>
              <a:t>Patent and Tangible Research Property Policies and Procedures Participation Agreement 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(last page of this packet) and return to the staff at orientation. </a:t>
            </a:r>
          </a:p>
          <a:p>
            <a:pPr marL="0" indent="0">
              <a:buNone/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	Thank you. </a:t>
            </a:r>
          </a:p>
          <a:p>
            <a:pPr marL="0" indent="0">
              <a:buNone/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* Provided as a separate document in orientation folder</a:t>
            </a:r>
            <a:endParaRPr lang="en-US" sz="1200" dirty="0">
              <a:solidFill>
                <a:schemeClr val="bg1">
                  <a:lumMod val="75000"/>
                </a:schemeClr>
              </a:solidFill>
              <a:ea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3CCFB3-6E0E-A649-A5C1-C2AC9266740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37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Please sign and date the </a:t>
            </a:r>
            <a:r>
              <a:rPr lang="en-US" sz="1200" i="1" dirty="0">
                <a:solidFill>
                  <a:schemeClr val="bg1">
                    <a:lumMod val="75000"/>
                  </a:schemeClr>
                </a:solidFill>
              </a:rPr>
              <a:t>Expectations of Students in BGS 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and the *</a:t>
            </a:r>
            <a:r>
              <a:rPr lang="en-US" sz="1200" i="1" dirty="0">
                <a:solidFill>
                  <a:schemeClr val="bg1">
                    <a:lumMod val="75000"/>
                  </a:schemeClr>
                </a:solidFill>
              </a:rPr>
              <a:t>Patent and Tangible Research Property Policies and Procedures Participation Agreement 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(last page of this packet) and return to the staff at orientation. </a:t>
            </a:r>
          </a:p>
          <a:p>
            <a:pPr marL="0" indent="0">
              <a:buNone/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	Thank you. </a:t>
            </a:r>
          </a:p>
          <a:p>
            <a:pPr marL="0" indent="0">
              <a:buNone/>
              <a:defRPr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* Provided as a separate document in orientation folder</a:t>
            </a:r>
            <a:endParaRPr lang="en-US" sz="1200" dirty="0">
              <a:solidFill>
                <a:schemeClr val="bg1">
                  <a:lumMod val="75000"/>
                </a:schemeClr>
              </a:solidFill>
              <a:ea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3CCFB3-6E0E-A649-A5C1-C2AC9266740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51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6B7ED8E-EA61-504D-B130-0A853E37B45A}" type="slidenum">
              <a:rPr lang="en-US" sz="1200"/>
              <a:pPr/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dirty="0"/>
              <a:t>Instructors use the course evaluations to improve their teaching.</a:t>
            </a:r>
          </a:p>
          <a:p>
            <a:pPr lvl="1"/>
            <a:r>
              <a:rPr lang="en-US" dirty="0"/>
              <a:t>Each instructor receives a compilation of the responses and  comments to use in evaluating their own teaching and planning future courses.</a:t>
            </a:r>
          </a:p>
          <a:p>
            <a:pPr lvl="0">
              <a:lnSpc>
                <a:spcPct val="100000"/>
              </a:lnSpc>
            </a:pPr>
            <a:r>
              <a:rPr lang="en-US" dirty="0"/>
              <a:t>Colleagues, Department Chairs, Deans, and the Provost use student reviews as a part of the tenure and promotion process. </a:t>
            </a:r>
          </a:p>
          <a:p>
            <a:pPr lvl="1"/>
            <a:r>
              <a:rPr lang="en-US" u="sng" dirty="0"/>
              <a:t>Teaching excellence matters </a:t>
            </a:r>
            <a:r>
              <a:rPr lang="en-US" dirty="0"/>
              <a:t>in deciding whether a professor gets promoted and student evaluations are an important part of evaluating a professor’s teaching abilities.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3CCFB3-6E0E-A649-A5C1-C2AC9266740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72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</a:rPr>
              <a:t>Wishing you a journey full of Learning, Exploration, and Discovery.</a:t>
            </a: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8324A2-9771-A041-BC5D-5E6190535D88}" type="slidenum">
              <a:rPr lang="en-US" sz="1200"/>
              <a:pPr/>
              <a:t>31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D3762E67-344B-DD45-8E32-D93E3B24C0DA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3AB80D76-4D5D-6841-B654-4510D0DAA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8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7ECC4FE8-553E-E54A-8E6C-51DA4E422176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D3D9DBDA-12D3-124D-8DA3-2163ABA66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90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672048E8-57BE-8449-A510-2C2CBA3E35CD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FD558F23-9D47-2241-8686-C0A80987A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90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6024EC64-7FDF-A74A-BF03-99DED7B8C6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19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pPr>
              <a:defRPr/>
            </a:pPr>
            <a:fld id="{BA54BBD8-9995-6D41-A7E1-181C3500E0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0DA0DCF-500B-4F4E-9A47-11FE25370A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06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277DC-6226-5D4D-BCDF-1EBC713422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6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CF87A-7BBF-ED4C-A147-84C9CADAA0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5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52E8A-F267-5C40-A264-7F43BB9DDA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593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4BBC7-6790-954D-B68F-52EACFC85D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13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0E67279D-8D20-EA45-B7F0-2ED7C7D8FF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7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348C0716-73F2-BB44-94AC-60E7C32D372D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900715F4-9DD6-B74D-A6C2-0EB0B5536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44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1A438-FBFE-9646-8B96-ED518ECC16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14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BB770B-B8E9-1745-BE65-865F0DF2D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34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BD49C2C5-274A-FF48-8EF6-E7015F773E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5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0DCC65AB-5D86-8244-9D35-182D13BE3384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E5499990-F88C-6840-BB69-427ABB48E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7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3481740D-A5C5-DF4C-A248-EB0C1AA2FEDB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492BDACA-D483-764C-91FD-933031680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126FB549-5B16-5B40-B94F-02C0A3916DB4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5D40B8DE-6F17-F740-936F-43C1C2DF6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7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00AF85F3-94AE-0F40-BB06-0CB387835D0A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38B3E4B0-1525-2341-BFF4-2141EC291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0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956C9945-3EE8-C540-AA49-91BB7AD96009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FDAC3F77-078B-284F-824E-310285B7B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6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6E305FF1-6684-684E-9E55-FEFEE425C3D4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24218FD6-1BA2-DA46-8150-75ECE499A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0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19046B5E-32E3-7C4C-84A3-9CD9931F9A65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Times New Roman" charset="0"/>
              </a:defRPr>
            </a:lvl1pPr>
          </a:lstStyle>
          <a:p>
            <a:pPr>
              <a:defRPr/>
            </a:pPr>
            <a:fld id="{E5C40E58-DC5A-6642-8F36-E34B2F5D4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6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457200"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D8C893-0753-E142-A7AB-567D137F50B5}" type="datetimeFigureOut">
              <a:rPr lang="en-US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DCDFF2F-A372-1A4E-85FB-22633E49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21D8C893-0753-E142-A7AB-567D137F50B5}" type="datetimeFigureOut">
              <a:rPr lang="en-US" smtClean="0"/>
              <a:pPr>
                <a:defRPr/>
              </a:pPr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6DCDFF2F-A372-1A4E-85FB-22633E4974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159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d.upenn.edu/bgs/index.shtml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www.upenn.edu/vpul/pvp/aboutpvp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ctl.upenn.edu/resources/tech/generativeai/" TargetMode="Externa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.upenn.edu/postdoc/documents/patent.policy.02.22.05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pul.upenn.edu/osl/acadint.html" TargetMode="External"/><Relationship Id="rId13" Type="http://schemas.openxmlformats.org/officeDocument/2006/relationships/hyperlink" Target="http://www.upenn.edu/assoc-provost/handbook/vi_d.html" TargetMode="External"/><Relationship Id="rId3" Type="http://schemas.openxmlformats.org/officeDocument/2006/relationships/hyperlink" Target="http://www.med.upenn.edu/bgs/documents/Conditions_of_FellowshipAwards_2004-5.pdf" TargetMode="External"/><Relationship Id="rId7" Type="http://schemas.openxmlformats.org/officeDocument/2006/relationships/hyperlink" Target="http://www.med.upenn.edu/bgs/current_students_visiting_policies.shtml" TargetMode="External"/><Relationship Id="rId12" Type="http://schemas.openxmlformats.org/officeDocument/2006/relationships/hyperlink" Target="http://www.upenn.edu/almanac/volumes/v51/n01/OR-research.html" TargetMode="External"/><Relationship Id="rId2" Type="http://schemas.openxmlformats.org/officeDocument/2006/relationships/hyperlink" Target="http://www.med.upenn.edu/bgs/documents/Expectations_of_Students.pdf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://www.med.upenn.edu/bgs/documents/BGS_Leaves.pdf" TargetMode="External"/><Relationship Id="rId11" Type="http://schemas.openxmlformats.org/officeDocument/2006/relationships/hyperlink" Target="http://www.upenn.edu/osl/pennbook.html" TargetMode="External"/><Relationship Id="rId5" Type="http://schemas.openxmlformats.org/officeDocument/2006/relationships/hyperlink" Target="http://www.med.upenn.edu/bgs/documents/BGS_author.pdf" TargetMode="External"/><Relationship Id="rId15" Type="http://schemas.openxmlformats.org/officeDocument/2006/relationships/hyperlink" Target="http://www.med.upenn.edu/bgs/current_students_policies.shtml" TargetMode="External"/><Relationship Id="rId10" Type="http://schemas.openxmlformats.org/officeDocument/2006/relationships/hyperlink" Target="http://www.upenn.edu/VPGE/rules.html" TargetMode="External"/><Relationship Id="rId4" Type="http://schemas.openxmlformats.org/officeDocument/2006/relationships/hyperlink" Target="http://www.med.upenn.edu/bgs/documents/BGS_conduct.pdf" TargetMode="External"/><Relationship Id="rId9" Type="http://schemas.openxmlformats.org/officeDocument/2006/relationships/hyperlink" Target="http://www.upenn.edu/grad/policies.htm" TargetMode="External"/><Relationship Id="rId14" Type="http://schemas.openxmlformats.org/officeDocument/2006/relationships/hyperlink" Target="http://www.upenn.edu/assoc-provost/handbook/vi_e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5EC7AA7E-81E8-4755-AC3D-2CE40312D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D188C2F-B457-4F86-B4B4-79703666D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7201"/>
            <a:ext cx="1106164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3B956FD-3E35-4658-9C8B-3A48FD2DB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19" y="457200"/>
            <a:ext cx="9961047" cy="367807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1BC678D-D15E-4FC5-8CBF-5308E841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352" y="4244454"/>
            <a:ext cx="9961115" cy="207248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1965278" y="4462818"/>
            <a:ext cx="7574507" cy="16409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Tahoma" charset="0"/>
              </a:rPr>
              <a:t>Dan Kessler, PhD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Tahoma" charset="0"/>
              </a:rPr>
              <a:t>Interim Director &amp; Associate Dean,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Tahoma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Biomedical Graduate Studies</a:t>
            </a:r>
            <a:endParaRPr lang="en-US" sz="3200" dirty="0">
              <a:solidFill>
                <a:schemeClr val="accent4">
                  <a:lumMod val="50000"/>
                </a:schemeClr>
              </a:solidFill>
              <a:latin typeface="Tahoma" charset="0"/>
            </a:endParaRPr>
          </a:p>
        </p:txBody>
      </p:sp>
      <p:sp>
        <p:nvSpPr>
          <p:cNvPr id="26625" name="TextBox 3"/>
          <p:cNvSpPr txBox="1">
            <a:spLocks noChangeArrowheads="1"/>
          </p:cNvSpPr>
          <p:nvPr/>
        </p:nvSpPr>
        <p:spPr bwMode="auto">
          <a:xfrm>
            <a:off x="1965278" y="771132"/>
            <a:ext cx="7574507" cy="16409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sz="4000" dirty="0">
                <a:latin typeface="Tahoma" charset="0"/>
              </a:rPr>
              <a:t>Introduction to Graduate School </a:t>
            </a:r>
          </a:p>
          <a:p>
            <a:pPr eaLnBrk="1" hangingPunct="1">
              <a:spcAft>
                <a:spcPts val="600"/>
              </a:spcAft>
            </a:pPr>
            <a:r>
              <a:rPr lang="en-US" sz="4000" dirty="0">
                <a:latin typeface="Tahoma" charset="0"/>
              </a:rPr>
              <a:t>August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70">
            <a:extLst>
              <a:ext uri="{FF2B5EF4-FFF2-40B4-BE49-F238E27FC236}">
                <a16:creationId xmlns:a16="http://schemas.microsoft.com/office/drawing/2014/main" id="{1A59258C-AAC2-41CD-973C-7439B122A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9877" name="Rectangle 72">
            <a:extLst>
              <a:ext uri="{FF2B5EF4-FFF2-40B4-BE49-F238E27FC236}">
                <a16:creationId xmlns:a16="http://schemas.microsoft.com/office/drawing/2014/main" id="{54516B72-0116-42B2-82A2-B11218A3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1131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73" name="Title 1"/>
          <p:cNvSpPr>
            <a:spLocks noGrp="1"/>
          </p:cNvSpPr>
          <p:nvPr>
            <p:ph type="title"/>
          </p:nvPr>
        </p:nvSpPr>
        <p:spPr>
          <a:xfrm>
            <a:off x="643468" y="1033389"/>
            <a:ext cx="4995332" cy="4825409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800" b="1" i="1" dirty="0">
                <a:solidFill>
                  <a:srgbClr val="FFFFFF"/>
                </a:solidFill>
                <a:latin typeface="Calibri" charset="0"/>
              </a:rPr>
              <a:t>Professionalism</a:t>
            </a:r>
            <a:r>
              <a:rPr lang="en-US" sz="3800" dirty="0">
                <a:solidFill>
                  <a:srgbClr val="FFFFFF"/>
                </a:solidFill>
                <a:latin typeface="Calibri" charset="0"/>
              </a:rPr>
              <a:t> (noun): the skill, good judgment and respectful behavior that is expected from a person who is trained to do a job well</a:t>
            </a:r>
            <a:br>
              <a:rPr lang="en-US" sz="3800" dirty="0">
                <a:solidFill>
                  <a:srgbClr val="FFFFFF"/>
                </a:solidFill>
                <a:latin typeface="Calibri" charset="0"/>
              </a:rPr>
            </a:br>
            <a:br>
              <a:rPr lang="en-US" sz="3800" dirty="0">
                <a:solidFill>
                  <a:srgbClr val="FFFFFF"/>
                </a:solidFill>
                <a:latin typeface="Calibri" charset="0"/>
              </a:rPr>
            </a:br>
            <a:r>
              <a:rPr lang="en-US" sz="2200" dirty="0">
                <a:solidFill>
                  <a:srgbClr val="FFFFFF"/>
                </a:solidFill>
                <a:latin typeface="Calibri" charset="0"/>
              </a:rPr>
              <a:t>Professionalism statement</a:t>
            </a:r>
            <a:br>
              <a:rPr lang="en-US" sz="2200" dirty="0">
                <a:solidFill>
                  <a:srgbClr val="FFFFFF"/>
                </a:solidFill>
                <a:latin typeface="Calibri" charset="0"/>
              </a:rPr>
            </a:br>
            <a:r>
              <a:rPr lang="en-US" sz="2200" dirty="0">
                <a:solidFill>
                  <a:srgbClr val="FFFFFF"/>
                </a:solidFill>
                <a:latin typeface="Calibri" charset="0"/>
              </a:rPr>
              <a:t>https://</a:t>
            </a:r>
            <a:r>
              <a:rPr lang="en-US" sz="2200" dirty="0" err="1">
                <a:solidFill>
                  <a:srgbClr val="FFFFFF"/>
                </a:solidFill>
                <a:latin typeface="Calibri" charset="0"/>
              </a:rPr>
              <a:t>www.med.upenn.edu</a:t>
            </a:r>
            <a:r>
              <a:rPr lang="en-US" sz="2200" dirty="0">
                <a:solidFill>
                  <a:srgbClr val="FFFFFF"/>
                </a:solidFill>
                <a:latin typeface="Calibri" charset="0"/>
              </a:rPr>
              <a:t>/</a:t>
            </a:r>
            <a:r>
              <a:rPr lang="en-US" sz="2200" dirty="0" err="1">
                <a:solidFill>
                  <a:srgbClr val="FFFFFF"/>
                </a:solidFill>
                <a:latin typeface="Calibri" charset="0"/>
              </a:rPr>
              <a:t>oaa</a:t>
            </a:r>
            <a:r>
              <a:rPr lang="en-US" sz="2200" dirty="0">
                <a:solidFill>
                  <a:srgbClr val="FFFFFF"/>
                </a:solidFill>
                <a:latin typeface="Calibri" charset="0"/>
              </a:rPr>
              <a:t>/assets/user-content/</a:t>
            </a:r>
            <a:r>
              <a:rPr lang="en-US" sz="2200" dirty="0" err="1">
                <a:solidFill>
                  <a:srgbClr val="FFFFFF"/>
                </a:solidFill>
                <a:latin typeface="Calibri" charset="0"/>
              </a:rPr>
              <a:t>docurepo</a:t>
            </a:r>
            <a:r>
              <a:rPr lang="en-US" sz="2200" dirty="0">
                <a:solidFill>
                  <a:srgbClr val="FFFFFF"/>
                </a:solidFill>
                <a:latin typeface="Calibri" charset="0"/>
              </a:rPr>
              <a:t>/Professionalism%20Statement.pdf</a:t>
            </a:r>
          </a:p>
        </p:txBody>
      </p:sp>
      <p:sp>
        <p:nvSpPr>
          <p:cNvPr id="79878" name="Rectangle 74">
            <a:extLst>
              <a:ext uri="{FF2B5EF4-FFF2-40B4-BE49-F238E27FC236}">
                <a16:creationId xmlns:a16="http://schemas.microsoft.com/office/drawing/2014/main" id="{7CDB507F-21B7-4C27-B0FC-D9C465C6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579" y="460868"/>
            <a:ext cx="4828032" cy="11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AB1AE17-B7A3-4363-95CD-25441E2FF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2774" y="460868"/>
            <a:ext cx="4828032" cy="1116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6301190" y="1290833"/>
            <a:ext cx="5791199" cy="4825409"/>
          </a:xfrm>
          <a:ln w="57150">
            <a:noFill/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600" b="1" u="sng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At PSOM, we R.I.S.E.</a:t>
            </a:r>
            <a:endParaRPr lang="en-US" sz="26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pPr lvl="1"/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RESPECT:  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We listen thoughtfully, consider other perspectives and resolve conflicts peacefully</a:t>
            </a:r>
          </a:p>
          <a:p>
            <a:pPr lvl="1"/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INTEGRITY: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  We uphold rules and laws and promote the highest ethical standards and level of quality </a:t>
            </a:r>
          </a:p>
          <a:p>
            <a:pPr lvl="1"/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SELF-CARE: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  We take responsibility for our own well-being, including its impact on others</a:t>
            </a:r>
          </a:p>
          <a:p>
            <a:pPr lvl="1"/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ETIQUETTE: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  We treat others as we would expect to be treated by them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https://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www.med.upenn.edu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/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oaa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/assets/user-content/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docurepo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/PENN%20MEDICINE%20CODE%20OF%20CONDUCT.pdf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25D9D-A805-ED4E-AE84-522579E3B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b">
            <a:normAutofit/>
          </a:bodyPr>
          <a:lstStyle/>
          <a:p>
            <a:r>
              <a:rPr lang="en-US" u="sng" dirty="0"/>
              <a:t>R</a:t>
            </a:r>
            <a:r>
              <a:rPr lang="en-US" dirty="0"/>
              <a:t>espect: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4DB774-C0E6-42E3-948E-03F92F8D35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759691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9860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7660A3D-94D7-4E5D-AE77-F2DEE49DF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44EB985-DC5C-4DAC-9D62-8DC7D0F25A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FCB64ED-B050-4F57-8188-F2332600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BF5D0F4-EA4E-47A5-87BE-9ABB1AF6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5EC7AA7E-81E8-4755-AC3D-2CE40312D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D188C2F-B457-4F86-B4B4-79703666D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7201"/>
            <a:ext cx="1106164" cy="5859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3B956FD-3E35-4658-9C8B-3A48FD2DB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19" y="457200"/>
            <a:ext cx="9961047" cy="367807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6321" name="Title 1"/>
          <p:cNvSpPr>
            <a:spLocks noGrp="1"/>
          </p:cNvSpPr>
          <p:nvPr>
            <p:ph type="title"/>
          </p:nvPr>
        </p:nvSpPr>
        <p:spPr>
          <a:xfrm>
            <a:off x="1965278" y="668740"/>
            <a:ext cx="7574507" cy="33300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Respectful Workplace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1BC678D-D15E-4FC5-8CBF-5308E841A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352" y="4244454"/>
            <a:ext cx="9961115" cy="207248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6322" name="Rectangle 1"/>
          <p:cNvSpPr>
            <a:spLocks noChangeArrowheads="1"/>
          </p:cNvSpPr>
          <p:nvPr/>
        </p:nvSpPr>
        <p:spPr bwMode="auto">
          <a:xfrm>
            <a:off x="2133889" y="4211171"/>
            <a:ext cx="9144000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>
              <a:spcAft>
                <a:spcPts val="600"/>
              </a:spcAft>
              <a:tabLst>
                <a:tab pos="457200" algn="l"/>
              </a:tabLst>
            </a:pPr>
            <a:r>
              <a:rPr lang="en-US" sz="3200" b="1" dirty="0">
                <a:latin typeface="Calibri" charset="0"/>
              </a:rPr>
              <a:t>BGS students are expected to treat other individuals in their environment with respect (</a:t>
            </a:r>
            <a:r>
              <a:rPr lang="en-US" sz="3200" dirty="0">
                <a:solidFill>
                  <a:srgbClr val="FFFFFF"/>
                </a:solidFill>
                <a:latin typeface="Calibri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PennViolencePrevention</a:t>
            </a:r>
            <a:r>
              <a:rPr lang="en-US" sz="3200" dirty="0">
                <a:latin typeface="Calibri" charset="0"/>
              </a:rPr>
              <a:t>)</a:t>
            </a:r>
            <a:endParaRPr lang="en-US" sz="3200" b="1" dirty="0">
              <a:latin typeface="Calibri" charset="0"/>
            </a:endParaRPr>
          </a:p>
          <a:p>
            <a:pPr eaLnBrk="1" hangingPunct="1">
              <a:spcAft>
                <a:spcPts val="600"/>
              </a:spcAft>
              <a:tabLst>
                <a:tab pos="457200" algn="l"/>
              </a:tabLst>
            </a:pPr>
            <a:endParaRPr lang="en-US" sz="3200" b="1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A17876-0CDD-644E-B8AC-554F99776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Respectful Workplace:  A practical Guide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F3625166-5B54-C544-B970-C53E0BD40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1" y="0"/>
            <a:ext cx="7315200" cy="6629400"/>
          </a:xfrm>
        </p:spPr>
        <p:txBody>
          <a:bodyPr anchor="ctr">
            <a:noAutofit/>
          </a:bodyPr>
          <a:lstStyle/>
          <a:p>
            <a:pPr marL="0" indent="0">
              <a:lnSpc>
                <a:spcPct val="90000"/>
              </a:lnSpc>
              <a:buNone/>
              <a:tabLst>
                <a:tab pos="457200" algn="l"/>
              </a:tabLst>
            </a:pPr>
            <a:endParaRPr lang="en-US" sz="2400" dirty="0">
              <a:latin typeface="Calibri" charset="0"/>
            </a:endParaRPr>
          </a:p>
          <a:p>
            <a:pPr>
              <a:lnSpc>
                <a:spcPct val="90000"/>
              </a:lnSpc>
              <a:tabLst>
                <a:tab pos="457200" algn="l"/>
              </a:tabLst>
            </a:pPr>
            <a:r>
              <a:rPr lang="en-US" sz="2400" b="1" dirty="0">
                <a:latin typeface="Calibri" charset="0"/>
              </a:rPr>
              <a:t>Reflect and Be Thoughtful Before You Act</a:t>
            </a:r>
          </a:p>
          <a:p>
            <a:pPr>
              <a:lnSpc>
                <a:spcPct val="90000"/>
              </a:lnSpc>
              <a:tabLst>
                <a:tab pos="457200" algn="l"/>
              </a:tabLst>
            </a:pPr>
            <a:r>
              <a:rPr lang="en-US" sz="2400" b="1" dirty="0">
                <a:latin typeface="Calibri" charset="0"/>
              </a:rPr>
              <a:t>Ask yourself:</a:t>
            </a:r>
          </a:p>
          <a:p>
            <a:pPr lvl="1">
              <a:lnSpc>
                <a:spcPct val="90000"/>
              </a:lnSpc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Calibri" charset="0"/>
              </a:rPr>
              <a:t> Is the comment, behavior, or conversation appropriate to the relationship?</a:t>
            </a:r>
          </a:p>
          <a:p>
            <a:pPr lvl="1">
              <a:lnSpc>
                <a:spcPct val="90000"/>
              </a:lnSpc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Calibri" charset="0"/>
              </a:rPr>
              <a:t> Would others consider my behavior to be unprofessional?</a:t>
            </a:r>
          </a:p>
          <a:p>
            <a:pPr lvl="1">
              <a:lnSpc>
                <a:spcPct val="90000"/>
              </a:lnSpc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Calibri" charset="0"/>
              </a:rPr>
              <a:t> Could my comment or behavior be misunderstood by those who don’t know me or the context?</a:t>
            </a:r>
          </a:p>
          <a:p>
            <a:pPr lvl="1">
              <a:lnSpc>
                <a:spcPct val="90000"/>
              </a:lnSpc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Calibri" charset="0"/>
              </a:rPr>
              <a:t> Consider the impact of my communication with others and pay attention to their reactions.</a:t>
            </a:r>
          </a:p>
          <a:p>
            <a:pPr lvl="1">
              <a:lnSpc>
                <a:spcPct val="90000"/>
              </a:lnSpc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Calibri" charset="0"/>
              </a:rPr>
              <a:t> Am I treating others with respect and am I sensitive to their needs?</a:t>
            </a:r>
          </a:p>
        </p:txBody>
      </p:sp>
    </p:spTree>
    <p:extLst>
      <p:ext uri="{BB962C8B-B14F-4D97-AF65-F5344CB8AC3E}">
        <p14:creationId xmlns:p14="http://schemas.microsoft.com/office/powerpoint/2010/main" val="810331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6108-BB65-5E46-B4CF-1EE777B18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b">
            <a:normAutofit/>
          </a:bodyPr>
          <a:lstStyle/>
          <a:p>
            <a:r>
              <a:rPr lang="en-US" u="sng" dirty="0"/>
              <a:t>I</a:t>
            </a:r>
            <a:r>
              <a:rPr lang="en-US" dirty="0"/>
              <a:t>ntegrity: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0750EC-8E7B-4091-A21B-967007BB2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39674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1369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9AA9F65-94B8-41A5-A7FF-23D2CFB11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8B0F8E-3F6C-4541-B9C1-774D80A08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A45F5BC-32D1-41CD-B270-C46F18CA1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57EE13-72B0-4FFA-ACE1-EBDE89340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A182162-B517-4B41-B039-339F87FAE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B5AD54-1E68-4239-A6AF-FE0F49BB8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59333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8267" y="1009397"/>
            <a:ext cx="3078342" cy="4801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defRPr/>
            </a:pPr>
            <a:r>
              <a:rPr lang="en-US" sz="3600" cap="all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Integrity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1222950"/>
            <a:ext cx="670560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eaLnBrk="1" hangingPunct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600" dirty="0">
                <a:latin typeface="Calibri"/>
                <a:ea typeface="Calibri" pitchFamily="34" charset="0"/>
                <a:cs typeface="Calibri" pitchFamily="34" charset="0"/>
              </a:rPr>
              <a:t>Be Self-Motivated</a:t>
            </a:r>
            <a:endParaRPr lang="en-US" sz="3000" dirty="0">
              <a:latin typeface="Calibri"/>
              <a:ea typeface="Calibri" pitchFamily="34" charset="0"/>
              <a:cs typeface="Calibri" pitchFamily="34" charset="0"/>
            </a:endParaRPr>
          </a:p>
          <a:p>
            <a:pPr marL="1143000" lvl="2" indent="-228600" eaLnBrk="1" hangingPunct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>
                <a:latin typeface="Calibri"/>
                <a:ea typeface="Calibri" pitchFamily="34" charset="0"/>
                <a:cs typeface="Calibri" pitchFamily="34" charset="0"/>
              </a:rPr>
              <a:t> Read journal articles regularly, without prompting </a:t>
            </a:r>
          </a:p>
          <a:p>
            <a:pPr marL="1143000" lvl="2" indent="-228600" eaLnBrk="1" hangingPunct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>
                <a:latin typeface="Calibri"/>
                <a:ea typeface="Calibri" pitchFamily="34" charset="0"/>
                <a:cs typeface="Calibri" pitchFamily="34" charset="0"/>
              </a:rPr>
              <a:t> Understand the science</a:t>
            </a:r>
          </a:p>
          <a:p>
            <a:pPr marL="1143000" lvl="2" indent="-228600" eaLnBrk="1" hangingPunct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>
                <a:latin typeface="Calibri"/>
                <a:ea typeface="Calibri" pitchFamily="34" charset="0"/>
                <a:cs typeface="Calibri" pitchFamily="34" charset="0"/>
              </a:rPr>
              <a:t> Ask questions</a:t>
            </a:r>
          </a:p>
          <a:p>
            <a:pPr marL="1143000" lvl="2" indent="-228600" eaLnBrk="1" hangingPunct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>
                <a:latin typeface="Calibri"/>
                <a:ea typeface="Calibri" pitchFamily="34" charset="0"/>
                <a:cs typeface="Calibri" pitchFamily="34" charset="0"/>
              </a:rPr>
              <a:t> Be prepared for class and lab</a:t>
            </a:r>
          </a:p>
          <a:p>
            <a:pPr marL="1143000" lvl="2" indent="-228600" eaLnBrk="1" hangingPunct="1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>
                <a:latin typeface="Calibri"/>
                <a:ea typeface="Calibri" pitchFamily="34" charset="0"/>
                <a:cs typeface="Calibri" pitchFamily="34" charset="0"/>
              </a:rPr>
              <a:t> Learn how things work (equipment, techniques, program)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660A3D-94D7-4E5D-AE77-F2DEE49DF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4EB985-DC5C-4DAC-9D62-8DC7D0F25A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CB64ED-B050-4F57-8188-F2332600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BF5D0F4-EA4E-47A5-87BE-9ABB1AF6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A182162-B517-4B41-B039-339F87FAE1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B5AD54-1E68-4239-A6AF-FE0F49BB8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59333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8267" y="1009397"/>
            <a:ext cx="3078342" cy="4801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defRPr/>
            </a:pPr>
            <a:r>
              <a:rPr lang="en-US" sz="3600" cap="all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Integrity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43400" y="2011145"/>
            <a:ext cx="7197679" cy="3065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spcBef>
                <a:spcPct val="20000"/>
              </a:spcBef>
              <a:defRPr/>
            </a:pPr>
            <a:endParaRPr lang="en-US" sz="3000" dirty="0">
              <a:latin typeface="Calibri"/>
              <a:ea typeface="Calibri" pitchFamily="34" charset="0"/>
              <a:cs typeface="Calibri" pitchFamily="34" charset="0"/>
            </a:endParaRPr>
          </a:p>
          <a:p>
            <a:pPr lvl="2" indent="-457200" eaLnBrk="1" hangingPunct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600" dirty="0">
                <a:latin typeface="+mn-lt"/>
                <a:ea typeface="+mn-ea"/>
                <a:cs typeface="+mn-cs"/>
              </a:rPr>
              <a:t>Be Productive</a:t>
            </a:r>
          </a:p>
          <a:p>
            <a:pPr marL="1257300" lvl="2" indent="-342900" eaLnBrk="1" hangingPunct="1">
              <a:buFont typeface="Courier New" pitchFamily="49" charset="0"/>
              <a:buChar char="o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Be proactive, not passive</a:t>
            </a:r>
          </a:p>
          <a:p>
            <a:pPr marL="1257300" lvl="2" indent="-342900" eaLnBrk="1" hangingPunct="1">
              <a:buFont typeface="Courier New" pitchFamily="49" charset="0"/>
              <a:buChar char="o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Move your science forward each day</a:t>
            </a:r>
          </a:p>
          <a:p>
            <a:pPr marL="1257300" lvl="2" indent="-342900" eaLnBrk="1" hangingPunct="1">
              <a:buFont typeface="Courier New" pitchFamily="49" charset="0"/>
              <a:buChar char="o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Strive for independence, mastery and ownership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67BAC-901B-E74F-A614-EDA7CB0F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b">
            <a:normAutofit/>
          </a:bodyPr>
          <a:lstStyle/>
          <a:p>
            <a:r>
              <a:rPr lang="en-US" u="sng" dirty="0"/>
              <a:t>S</a:t>
            </a:r>
            <a:r>
              <a:rPr lang="en-US" dirty="0"/>
              <a:t>elf Care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0BAE4A-9B05-4294-A388-8122C40B0B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369501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06F7488-D72B-6141-83D3-2AA0A29194C7}"/>
              </a:ext>
            </a:extLst>
          </p:cNvPr>
          <p:cNvSpPr txBox="1"/>
          <p:nvPr/>
        </p:nvSpPr>
        <p:spPr>
          <a:xfrm>
            <a:off x="3200400" y="5740345"/>
            <a:ext cx="58103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MORE ON TUESDAY AND WEDNESDAY…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5529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D12A4-DAC8-4647-9B82-6B33ACEDA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anchor="b">
            <a:normAutofit/>
          </a:bodyPr>
          <a:lstStyle/>
          <a:p>
            <a:r>
              <a:rPr lang="en-US" u="sng" dirty="0"/>
              <a:t>E</a:t>
            </a:r>
            <a:r>
              <a:rPr lang="en-US" dirty="0"/>
              <a:t>tiquette: 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96F3EEF1-328C-425F-822C-9872CBF5F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019876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AA01465-4AD4-DB42-AEAD-CB2E4446CE32}"/>
              </a:ext>
            </a:extLst>
          </p:cNvPr>
          <p:cNvSpPr txBox="1"/>
          <p:nvPr/>
        </p:nvSpPr>
        <p:spPr>
          <a:xfrm>
            <a:off x="2077176" y="5791200"/>
            <a:ext cx="7981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CREATE AN INCLUSIVE CULTURE…MORE ON THURSDAY</a:t>
            </a:r>
          </a:p>
        </p:txBody>
      </p:sp>
    </p:spTree>
    <p:extLst>
      <p:ext uri="{BB962C8B-B14F-4D97-AF65-F5344CB8AC3E}">
        <p14:creationId xmlns:p14="http://schemas.microsoft.com/office/powerpoint/2010/main" val="3362318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1A59258C-AAC2-41CD-973C-7439B122A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4516B72-0116-42B2-82A2-B11218A3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1131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1033389"/>
            <a:ext cx="5791200" cy="4825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457200" eaLnBrk="1" hangingPunct="1">
              <a:spcAft>
                <a:spcPts val="600"/>
              </a:spcAft>
              <a:defRPr/>
            </a:pPr>
            <a:r>
              <a:rPr lang="en-US" sz="48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Understand the Expectations for BGS Students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CDB507F-21B7-4C27-B0FC-D9C465C6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579" y="460868"/>
            <a:ext cx="4828032" cy="11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AB1AE17-B7A3-4363-95CD-25441E2FF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2774" y="460868"/>
            <a:ext cx="4828032" cy="1116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755769" y="1033390"/>
            <a:ext cx="5283831" cy="4825409"/>
          </a:xfrm>
          <a:ln w="57150"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defRPr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I.  Student Conduct</a:t>
            </a:r>
          </a:p>
          <a:p>
            <a:pPr lvl="1">
              <a:defRPr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II. Conditions of Fellowship Awards</a:t>
            </a:r>
          </a:p>
          <a:p>
            <a:pPr lvl="1">
              <a:defRPr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III. Leaves of Absence</a:t>
            </a:r>
          </a:p>
          <a:p>
            <a:pPr lvl="1">
              <a:defRPr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IV. Academic Requirements</a:t>
            </a:r>
          </a:p>
          <a:p>
            <a:pPr lvl="1">
              <a:defRPr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V. Grievance Policy</a:t>
            </a:r>
          </a:p>
          <a:p>
            <a:pPr lvl="1">
              <a:defRPr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VI. Other Policies</a:t>
            </a:r>
          </a:p>
          <a:p>
            <a:pPr marL="0" indent="0">
              <a:defRPr/>
            </a:pP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36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BB4C527F-AA88-4BD2-819A-06921EEB4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1363"/>
            <a:ext cx="12191999" cy="62566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F1BEFAC-BF22-4CF8-9B60-C1CACA905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8369643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EFF"/>
                </a:solidFill>
                <a:latin typeface="Calibri" charset="0"/>
              </a:rPr>
              <a:t>Welcome to Graduate School</a:t>
            </a:r>
            <a:r>
              <a:rPr lang="mr-IN" sz="4000" dirty="0">
                <a:solidFill>
                  <a:srgbClr val="FFFEFF"/>
                </a:solidFill>
                <a:latin typeface="Calibri" charset="0"/>
              </a:rPr>
              <a:t>…</a:t>
            </a:r>
            <a:br>
              <a:rPr lang="en-US" sz="4000" dirty="0">
                <a:solidFill>
                  <a:srgbClr val="FFFEFF"/>
                </a:solidFill>
                <a:latin typeface="Calibri" charset="0"/>
              </a:rPr>
            </a:br>
            <a:r>
              <a:rPr lang="en-US" sz="4000" dirty="0">
                <a:solidFill>
                  <a:srgbClr val="FFFEFF"/>
                </a:solidFill>
                <a:latin typeface="Calibri" charset="0"/>
              </a:rPr>
              <a:t>you ARE our newest colleagues</a:t>
            </a:r>
          </a:p>
        </p:txBody>
      </p:sp>
      <p:graphicFrame>
        <p:nvGraphicFramePr>
          <p:cNvPr id="27652" name="Content Placeholder 2">
            <a:extLst>
              <a:ext uri="{FF2B5EF4-FFF2-40B4-BE49-F238E27FC236}">
                <a16:creationId xmlns:a16="http://schemas.microsoft.com/office/drawing/2014/main" id="{D54E341B-823B-4C3D-A18A-8845496006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971725"/>
              </p:ext>
            </p:extLst>
          </p:nvPr>
        </p:nvGraphicFramePr>
        <p:xfrm>
          <a:off x="486033" y="1037967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1A59258C-AAC2-41CD-973C-7439B122A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4516B72-0116-42B2-82A2-B11218A3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1131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3468" y="1033389"/>
            <a:ext cx="4826256" cy="4825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457200" eaLnBrk="1" hangingPunct="1">
              <a:spcAft>
                <a:spcPts val="600"/>
              </a:spcAft>
              <a:defRPr/>
            </a:pPr>
            <a:r>
              <a:rPr lang="en-US" sz="48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Expectations of BGS Students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CDB507F-21B7-4C27-B0FC-D9C465C6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579" y="460868"/>
            <a:ext cx="4828032" cy="11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AB1AE17-B7A3-4363-95CD-25441E2FF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2774" y="460868"/>
            <a:ext cx="4828032" cy="1116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CD0520EC-7DF6-4E47-3071-321C8380C3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4070"/>
              </p:ext>
            </p:extLst>
          </p:nvPr>
        </p:nvGraphicFramePr>
        <p:xfrm>
          <a:off x="6140195" y="1033388"/>
          <a:ext cx="5670806" cy="5672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34BFB7C5-23B6-4047-BF5E-F9EEBB437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BC3CD9F-A361-4496-A6E0-24338B2A69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1191" y="457201"/>
            <a:ext cx="1106164" cy="585973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37DA931-62D6-4B32-9103-84C0960AE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420" y="457200"/>
            <a:ext cx="6248454" cy="585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939" name="TextBox 2"/>
          <p:cNvSpPr txBox="1">
            <a:spLocks noChangeArrowheads="1"/>
          </p:cNvSpPr>
          <p:nvPr/>
        </p:nvSpPr>
        <p:spPr bwMode="auto">
          <a:xfrm>
            <a:off x="2156346" y="849745"/>
            <a:ext cx="5526993" cy="47458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defTabSz="457200" eaLnBrk="1" hangingPunct="1">
              <a:spcAft>
                <a:spcPts val="600"/>
              </a:spcAft>
            </a:pPr>
            <a:r>
              <a:rPr lang="en-US" sz="60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University</a:t>
            </a:r>
          </a:p>
          <a:p>
            <a:pPr defTabSz="457200" eaLnBrk="1" hangingPunct="1">
              <a:spcAft>
                <a:spcPts val="600"/>
              </a:spcAft>
            </a:pPr>
            <a:r>
              <a:rPr lang="en-US" sz="60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Code of Academic Integrity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695E140-9B6E-43E9-B17E-CDFE3FCA8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453642"/>
            <a:ext cx="3615595" cy="586329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937" name="Rectangle 3"/>
          <p:cNvSpPr>
            <a:spLocks noGrp="1"/>
          </p:cNvSpPr>
          <p:nvPr>
            <p:ph type="subTitle" idx="1"/>
          </p:nvPr>
        </p:nvSpPr>
        <p:spPr>
          <a:xfrm>
            <a:off x="8317076" y="668740"/>
            <a:ext cx="3428391" cy="54272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member of the University community is responsible for upholding the highest standards of </a:t>
            </a:r>
            <a:r>
              <a:rPr lang="en-US" sz="2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honesty at all times</a:t>
            </a:r>
            <a:r>
              <a:rPr lang="en-US" sz="2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sz="2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Students, as members of the community, are also responsible for adhering to the principles and spirit of the Code of </a:t>
            </a:r>
            <a:r>
              <a:rPr lang="en-US" sz="2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Integrity</a:t>
            </a:r>
            <a:r>
              <a:rPr lang="en-US" sz="2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90000"/>
              </a:lnSpc>
            </a:pPr>
            <a:endParaRPr lang="en-US" sz="21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59258C-AAC2-41CD-973C-7439B122A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516B72-0116-42B2-82A2-B11218A3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1131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F9F39-C0E0-6C46-8FAC-4D77B5960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1033389"/>
            <a:ext cx="4826256" cy="4825409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  <a:latin typeface="Calibri" charset="0"/>
              </a:rPr>
              <a:t>University Code of Academic Integrity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DB507F-21B7-4C27-B0FC-D9C465C6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579" y="460868"/>
            <a:ext cx="4828032" cy="11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B1AE17-B7A3-4363-95CD-25441E2FF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2774" y="460868"/>
            <a:ext cx="4828032" cy="1116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10491-F174-5642-AAC1-1EFF51A2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5769" y="1572179"/>
            <a:ext cx="4855037" cy="4825409"/>
          </a:xfrm>
          <a:ln w="57150">
            <a:noFill/>
          </a:ln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A.  Cheating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B.  Plagiarism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C.  Fabrication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D.  Multiple Submission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E.  Misrepresentation of Academic Records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G.  Unfair Advantage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  <a:latin typeface="Calibri" charset="0"/>
              </a:rPr>
              <a:t>F.  Facilitating Academic Dishonesty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Calibri" charset="0"/>
            </a:endParaRPr>
          </a:p>
          <a:p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972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F7660A3D-94D7-4E5D-AE77-F2DEE49DF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44EB985-DC5C-4DAC-9D62-8DC7D0F25A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FCB64ED-B050-4F57-8188-F2332600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95E99FA-492C-4C5E-9893-0F326B1B6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A59258C-AAC2-41CD-973C-7439B122A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4516B72-0116-42B2-82A2-B11218A3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1131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1033389"/>
            <a:ext cx="4826256" cy="4825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457200" eaLnBrk="1" hangingPunct="1">
              <a:spcAft>
                <a:spcPts val="600"/>
              </a:spcAft>
              <a:defRPr/>
            </a:pPr>
            <a:r>
              <a:rPr lang="en-US" sz="5400" cap="all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Plagiarism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CDB507F-21B7-4C27-B0FC-D9C465C6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579" y="460868"/>
            <a:ext cx="4828032" cy="1116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AB1AE17-B7A3-4363-95CD-25441E2FF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2774" y="460868"/>
            <a:ext cx="4828032" cy="1116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0961" name="Rectangle 3"/>
          <p:cNvSpPr>
            <a:spLocks noGrp="1"/>
          </p:cNvSpPr>
          <p:nvPr>
            <p:ph type="subTitle" idx="1"/>
          </p:nvPr>
        </p:nvSpPr>
        <p:spPr>
          <a:xfrm>
            <a:off x="6096000" y="1033390"/>
            <a:ext cx="5943600" cy="4825409"/>
          </a:xfrm>
          <a:ln w="57150"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buFont typeface="Wingdings 2" panose="05020102010507070707" pitchFamily="18" charset="2"/>
              <a:buChar char=""/>
            </a:pP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  <a:p>
            <a:pPr lvl="1" algn="l"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Appropriation of the ideas, processes, results or works of another without giving appropriate credit.</a:t>
            </a:r>
          </a:p>
          <a:p>
            <a:pPr lvl="2" algn="l">
              <a:buFont typeface="Wingdings 2" panose="05020102010507070707" pitchFamily="18" charset="2"/>
              <a:buChar char=""/>
            </a:pPr>
            <a:r>
              <a:rPr lang="en-US" sz="2400" b="1" i="1" u="sng" dirty="0">
                <a:solidFill>
                  <a:schemeClr val="accent2">
                    <a:lumMod val="50000"/>
                  </a:schemeClr>
                </a:solidFill>
              </a:rPr>
              <a:t> Always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cite your sources!</a:t>
            </a:r>
          </a:p>
          <a:p>
            <a:pPr lvl="2" algn="l"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Internet sources need to be cited.</a:t>
            </a:r>
          </a:p>
          <a:p>
            <a:pPr lvl="2" algn="l"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AI tool usage must be acknowledged.</a:t>
            </a:r>
          </a:p>
          <a:p>
            <a:pPr lvl="2" algn="l"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 When in doubt, err on the side of caution, ask questions.</a:t>
            </a:r>
          </a:p>
          <a:p>
            <a:pPr>
              <a:buFont typeface="Wingdings 2" panose="05020102010507070707" pitchFamily="18" charset="2"/>
              <a:buChar char=""/>
            </a:pP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AA643-0EC8-5110-F065-9C21EAB7A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Generative  Artificial Intelligence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A4F7-7535-BD43-6163-0E10F0E47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306008" cy="42965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A teaching tool for some courses and a useful resource when used appropriately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Guiding principles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Use with </a:t>
            </a:r>
            <a:r>
              <a:rPr lang="en-US" sz="2400" u="sng" dirty="0"/>
              <a:t>Integrity</a:t>
            </a:r>
            <a:r>
              <a:rPr lang="en-US" sz="2400" dirty="0"/>
              <a:t>, cite its use and the resources the information is drawn from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Use </a:t>
            </a:r>
            <a:r>
              <a:rPr lang="en-US" sz="2400" u="sng" dirty="0"/>
              <a:t>Critical Thinking</a:t>
            </a:r>
            <a:r>
              <a:rPr lang="en-US" sz="2400" dirty="0"/>
              <a:t> in evaluating the information it provides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Develop </a:t>
            </a:r>
            <a:r>
              <a:rPr lang="en-US" sz="2400" u="sng" dirty="0"/>
              <a:t>Scientific Communication Skills</a:t>
            </a:r>
            <a:r>
              <a:rPr lang="en-US" sz="2400" dirty="0"/>
              <a:t> alongside use of Chat GPT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For more Guidance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Consult your Graduate Group Leadership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Center for Excellence in Teaching, Learning and Innovation: </a:t>
            </a:r>
            <a:r>
              <a:rPr lang="en-US" sz="2400" dirty="0">
                <a:hlinkClick r:id="rId2"/>
              </a:rPr>
              <a:t>ctl.upenn.edu/resources/tech/generativeai/</a:t>
            </a:r>
            <a:endParaRPr lang="en-US" sz="2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University Guidance: </a:t>
            </a:r>
            <a:r>
              <a:rPr lang="en-US" sz="2400" b="0" i="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</a:rPr>
              <a:t>www.isc.upenn.edu</a:t>
            </a:r>
            <a:r>
              <a:rPr lang="en-US" sz="2400" b="0" i="0" u="sng" dirty="0">
                <a:solidFill>
                  <a:srgbClr val="0563C1"/>
                </a:solidFill>
                <a:effectLst/>
                <a:latin typeface="Calibri" panose="020F0502020204030204" pitchFamily="34" charset="0"/>
              </a:rPr>
              <a:t>/security/AI-guidance</a:t>
            </a:r>
            <a:endParaRPr lang="en-US" sz="2400" dirty="0"/>
          </a:p>
          <a:p>
            <a:pPr lvl="2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58472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/>
          <p:cNvSpPr txBox="1">
            <a:spLocks noChangeArrowheads="1"/>
          </p:cNvSpPr>
          <p:nvPr/>
        </p:nvSpPr>
        <p:spPr bwMode="auto">
          <a:xfrm>
            <a:off x="4015581" y="649287"/>
            <a:ext cx="41608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600" dirty="0">
                <a:latin typeface="Calibri" charset="0"/>
              </a:rPr>
              <a:t>Who Owns the Data?</a:t>
            </a:r>
          </a:p>
        </p:txBody>
      </p:sp>
      <p:sp>
        <p:nvSpPr>
          <p:cNvPr id="50178" name="Text Box 4"/>
          <p:cNvSpPr txBox="1">
            <a:spLocks noChangeArrowheads="1"/>
          </p:cNvSpPr>
          <p:nvPr/>
        </p:nvSpPr>
        <p:spPr bwMode="auto">
          <a:xfrm>
            <a:off x="2422526" y="2333625"/>
            <a:ext cx="733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2041526" y="2486025"/>
            <a:ext cx="352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180" name="Text Box 6"/>
          <p:cNvSpPr txBox="1">
            <a:spLocks noChangeArrowheads="1"/>
          </p:cNvSpPr>
          <p:nvPr/>
        </p:nvSpPr>
        <p:spPr bwMode="auto">
          <a:xfrm>
            <a:off x="495300" y="1447800"/>
            <a:ext cx="112014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0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Faculty, graduate students, postdoctoral fellows or staff performing research in a university do not own the data collected.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1800" dirty="0">
                <a:latin typeface="Calibri" charset="0"/>
              </a:rPr>
              <a:t> </a:t>
            </a:r>
            <a:r>
              <a:rPr lang="en-US" sz="2000" dirty="0">
                <a:latin typeface="Calibri" charset="0"/>
              </a:rPr>
              <a:t>Employees work for the university, which, in most cases, owns the rights to the data;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>
                <a:latin typeface="Calibri" charset="0"/>
              </a:rPr>
              <a:t> Students and postdoctoral fellows sign a participation agreement that governs Research Property.</a:t>
            </a:r>
          </a:p>
          <a:p>
            <a:pPr lvl="1" eaLnBrk="1" hangingPunct="1"/>
            <a:endParaRPr lang="en-US" sz="2000" dirty="0">
              <a:latin typeface="Calibri" charset="0"/>
            </a:endParaRPr>
          </a:p>
          <a:p>
            <a:pPr lvl="1" eaLnBrk="1" hangingPunct="1">
              <a:buFont typeface="Arial" charset="0"/>
              <a:buChar char="•"/>
            </a:pPr>
            <a:endParaRPr lang="en-US" sz="1800" dirty="0">
              <a:latin typeface="Calibri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charset="0"/>
              </a:rPr>
              <a:t>Data and data books collected by undergraduates, post-baccalaureate students, graduate students, and postdoctoral fellows on a research project belong to the grantee institution.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alibri" charset="0"/>
              </a:rPr>
              <a:t>Students may not take their data when they leave without making appropriate arrangements.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alibri" charset="0"/>
              </a:rPr>
              <a:t> Retaining copies of data is allowed with permission and is usually good practice.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alibri" charset="0"/>
              </a:rPr>
              <a:t> When faculty leave an institution, they negotiate with the university to keep grants and data.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1524000" y="571500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000">
                <a:latin typeface="Calibri" charset="0"/>
                <a:hlinkClick r:id="rId3"/>
              </a:rPr>
              <a:t>http://www.med.upenn.edu/postdoc/documents/patent.policy.02.22.05.pdf</a:t>
            </a:r>
            <a:r>
              <a:rPr lang="en-US" sz="2000">
                <a:latin typeface="Calibri" charset="0"/>
              </a:rPr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2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>
                <a:solidFill>
                  <a:srgbClr val="FFFEFF"/>
                </a:solidFill>
                <a:latin typeface="Calibri" charset="0"/>
              </a:rPr>
              <a:t>Course Evaluations</a:t>
            </a:r>
          </a:p>
        </p:txBody>
      </p:sp>
      <p:graphicFrame>
        <p:nvGraphicFramePr>
          <p:cNvPr id="59406" name="Content Placeholder 3">
            <a:extLst>
              <a:ext uri="{FF2B5EF4-FFF2-40B4-BE49-F238E27FC236}">
                <a16:creationId xmlns:a16="http://schemas.microsoft.com/office/drawing/2014/main" id="{FD332F82-EDF8-491D-BD85-03B19C767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95544"/>
              </p:ext>
            </p:extLst>
          </p:nvPr>
        </p:nvGraphicFramePr>
        <p:xfrm>
          <a:off x="609600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2"/>
          <p:cNvSpPr>
            <a:spLocks noGrp="1"/>
          </p:cNvSpPr>
          <p:nvPr>
            <p:ph type="title"/>
          </p:nvPr>
        </p:nvSpPr>
        <p:spPr>
          <a:xfrm>
            <a:off x="609600" y="468954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>
                <a:latin typeface="Calibri" charset="0"/>
              </a:rPr>
              <a:t>Course Evaluations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5900" y="1586554"/>
            <a:ext cx="922020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defRPr/>
            </a:pPr>
            <a:endParaRPr lang="en-US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Treat as a professional evaluation process and part of your professional training. 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Ensure that all comments are constructive and professional in tone. 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Was the course content useful/interesting?  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Did you learn new material/consolidate previous knowledge? 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Was the course format effective?  What worked?  What could be improved? 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Did assignments and exams challenge your use of new knowledge?  Did they cover relevant material?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For individual lectures/lecturers, was the information appropriate and accessible? Did you learn effectively?</a:t>
            </a:r>
          </a:p>
          <a:p>
            <a:pPr eaLnBrk="1" hangingPunct="1"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914400" y="835219"/>
            <a:ext cx="8229600" cy="792162"/>
          </a:xfrm>
        </p:spPr>
        <p:txBody>
          <a:bodyPr/>
          <a:lstStyle/>
          <a:p>
            <a:pPr eaLnBrk="1" hangingPunct="1"/>
            <a:r>
              <a:rPr lang="en-US" sz="3200" dirty="0">
                <a:latin typeface="Calibri" charset="0"/>
              </a:rPr>
              <a:t>Course Evaluations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3999" y="5708522"/>
            <a:ext cx="914400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i="1" u="sng" dirty="0">
                <a:latin typeface="+mn-lt"/>
                <a:ea typeface="+mn-ea"/>
                <a:cs typeface="+mn-cs"/>
              </a:rPr>
              <a:t>Please make sure that your comments are constructive and professional!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7A8C-B8F7-244F-AF0E-742F61958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28800"/>
            <a:ext cx="11029615" cy="3678303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Please complete!</a:t>
            </a:r>
          </a:p>
          <a:p>
            <a:r>
              <a:rPr lang="en-US" sz="3200" dirty="0"/>
              <a:t>Reviewed by:</a:t>
            </a:r>
          </a:p>
          <a:p>
            <a:pPr lvl="1"/>
            <a:r>
              <a:rPr lang="en-US" sz="3200" dirty="0"/>
              <a:t>Instructors</a:t>
            </a:r>
          </a:p>
          <a:p>
            <a:pPr lvl="1"/>
            <a:r>
              <a:rPr lang="en-US" sz="3200" dirty="0"/>
              <a:t>Program directors</a:t>
            </a:r>
          </a:p>
          <a:p>
            <a:pPr lvl="1"/>
            <a:r>
              <a:rPr lang="en-US" sz="3200" dirty="0"/>
              <a:t>BGS Curriculum Committee </a:t>
            </a:r>
          </a:p>
          <a:p>
            <a:pPr lvl="1"/>
            <a:r>
              <a:rPr lang="en-US" sz="3200" dirty="0"/>
              <a:t>BGS directors</a:t>
            </a:r>
          </a:p>
          <a:p>
            <a:pPr lvl="1"/>
            <a:r>
              <a:rPr lang="en-US" sz="3200" dirty="0"/>
              <a:t>and beyond…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5"/>
          <p:cNvSpPr>
            <a:spLocks noChangeArrowheads="1"/>
          </p:cNvSpPr>
          <p:nvPr/>
        </p:nvSpPr>
        <p:spPr bwMode="auto">
          <a:xfrm>
            <a:off x="2286000" y="1825109"/>
            <a:ext cx="8153400" cy="5109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1800" b="1" dirty="0">
                <a:latin typeface="Calibri" charset="0"/>
              </a:rPr>
              <a:t>BGS Policies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2"/>
              </a:rPr>
              <a:t>Expectations of Students in Biomedical Graduate Studies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3"/>
              </a:rPr>
              <a:t>Conditions of Fellowship Awards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4"/>
              </a:rPr>
              <a:t>Matters of Conduct and Academic Integrity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5"/>
              </a:rPr>
              <a:t>Authorship Policy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6"/>
              </a:rPr>
              <a:t>Leaves of Absence (including Parental Leave)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7"/>
              </a:rPr>
              <a:t>Procedures for Managing Visiting Students</a:t>
            </a:r>
            <a:r>
              <a:rPr lang="en-US" sz="1800" dirty="0">
                <a:latin typeface="Calibri" charset="0"/>
              </a:rPr>
              <a:t> </a:t>
            </a:r>
          </a:p>
          <a:p>
            <a:pPr eaLnBrk="1" hangingPunct="1"/>
            <a:endParaRPr lang="en-US" sz="1800" b="1" dirty="0">
              <a:latin typeface="Calibri" charset="0"/>
            </a:endParaRPr>
          </a:p>
          <a:p>
            <a:pPr eaLnBrk="1" hangingPunct="1"/>
            <a:r>
              <a:rPr lang="en-US" sz="1800" b="1" dirty="0">
                <a:latin typeface="Calibri" charset="0"/>
              </a:rPr>
              <a:t>University Policies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8"/>
              </a:rPr>
              <a:t>Academic Integrity</a:t>
            </a:r>
            <a:r>
              <a:rPr lang="en-US" sz="1800" dirty="0">
                <a:latin typeface="Calibri" charset="0"/>
              </a:rPr>
              <a:t> </a:t>
            </a:r>
          </a:p>
          <a:p>
            <a:pPr eaLnBrk="1" hangingPunct="1"/>
            <a:r>
              <a:rPr lang="en-US" sz="1800" dirty="0">
                <a:latin typeface="Calibri" charset="0"/>
                <a:hlinkClick r:id="rId9"/>
              </a:rPr>
              <a:t>University Policies Relevant to Graduate Education</a:t>
            </a:r>
            <a:r>
              <a:rPr lang="en-US" sz="1800" dirty="0">
                <a:latin typeface="Calibri" charset="0"/>
              </a:rPr>
              <a:t> </a:t>
            </a:r>
          </a:p>
          <a:p>
            <a:pPr eaLnBrk="1" hangingPunct="1"/>
            <a:r>
              <a:rPr lang="en-US" sz="1800" dirty="0">
                <a:latin typeface="Calibri" charset="0"/>
                <a:hlinkClick r:id="rId10"/>
              </a:rPr>
              <a:t>Graduate Rules and Regulations</a:t>
            </a:r>
            <a:r>
              <a:rPr lang="en-US" sz="1800" dirty="0">
                <a:latin typeface="Calibri" charset="0"/>
              </a:rPr>
              <a:t> </a:t>
            </a:r>
          </a:p>
          <a:p>
            <a:pPr eaLnBrk="1" hangingPunct="1"/>
            <a:r>
              <a:rPr lang="en-US" sz="1800" dirty="0">
                <a:latin typeface="Calibri" charset="0"/>
                <a:hlinkClick r:id="rId11"/>
              </a:rPr>
              <a:t>The Penn Book (Penn Resources, Policies, and Procedures)</a:t>
            </a:r>
            <a:r>
              <a:rPr lang="en-US" sz="1800" dirty="0">
                <a:latin typeface="Calibri" charset="0"/>
              </a:rPr>
              <a:t> </a:t>
            </a:r>
          </a:p>
          <a:p>
            <a:pPr eaLnBrk="1" hangingPunct="1"/>
            <a:r>
              <a:rPr lang="en-US" sz="1800" dirty="0">
                <a:latin typeface="Calibri" charset="0"/>
                <a:hlinkClick r:id="rId12"/>
              </a:rPr>
              <a:t>Procedures Regarding Misconduct in Research for Non Faculty Members of the Penn Community</a:t>
            </a:r>
            <a:r>
              <a:rPr lang="en-US" sz="1800" dirty="0">
                <a:latin typeface="Calibri" charset="0"/>
              </a:rPr>
              <a:t> </a:t>
            </a:r>
          </a:p>
          <a:p>
            <a:pPr eaLnBrk="1" hangingPunct="1"/>
            <a:r>
              <a:rPr lang="en-US" sz="1800" dirty="0">
                <a:latin typeface="Calibri" charset="0"/>
                <a:hlinkClick r:id="rId13"/>
              </a:rPr>
              <a:t>Sexual Harassment Policy </a:t>
            </a:r>
            <a:endParaRPr lang="en-US" sz="1800" dirty="0">
              <a:latin typeface="Calibri" charset="0"/>
            </a:endParaRPr>
          </a:p>
          <a:p>
            <a:pPr eaLnBrk="1" hangingPunct="1"/>
            <a:r>
              <a:rPr lang="en-US" sz="1800" dirty="0">
                <a:latin typeface="Calibri" charset="0"/>
                <a:hlinkClick r:id="rId14"/>
              </a:rPr>
              <a:t>Consensual Sexual Relations Between Faculty and Students</a:t>
            </a:r>
            <a:r>
              <a:rPr lang="en-US" sz="1800" dirty="0">
                <a:latin typeface="Calibri" charset="0"/>
              </a:rPr>
              <a:t> </a:t>
            </a:r>
          </a:p>
          <a:p>
            <a:endParaRPr lang="en-US" sz="2000" dirty="0">
              <a:latin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0" y="533400"/>
            <a:ext cx="9144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dirty="0">
                <a:solidFill>
                  <a:schemeClr val="bg1"/>
                </a:solidFill>
                <a:latin typeface="Calibri"/>
                <a:ea typeface="+mj-ea"/>
                <a:cs typeface="+mj-cs"/>
              </a:rPr>
              <a:t>Policies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219200"/>
            <a:ext cx="914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  <a:latin typeface="Calibri"/>
                <a:ea typeface="+mj-ea"/>
                <a:cs typeface="+mj-cs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http://www.med.upenn.edu/bgs/current_students_policies.shtml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EFF"/>
                </a:solidFill>
                <a:latin typeface="Calibri" charset="0"/>
              </a:rPr>
              <a:t>Some Free advice….Shift your Educational expectations</a:t>
            </a:r>
          </a:p>
        </p:txBody>
      </p:sp>
      <p:graphicFrame>
        <p:nvGraphicFramePr>
          <p:cNvPr id="28676" name="Content Placeholder 2">
            <a:extLst>
              <a:ext uri="{FF2B5EF4-FFF2-40B4-BE49-F238E27FC236}">
                <a16:creationId xmlns:a16="http://schemas.microsoft.com/office/drawing/2014/main" id="{9376C14D-419A-414C-A82E-4396CE0CF4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794886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pPr eaLnBrk="1" hangingPunct="1"/>
            <a:r>
              <a:rPr lang="en-US">
                <a:solidFill>
                  <a:srgbClr val="FFFEFF"/>
                </a:solidFill>
                <a:latin typeface="Calibri" charset="0"/>
              </a:rPr>
              <a:t>Downloading Copyrighted Material</a:t>
            </a:r>
          </a:p>
        </p:txBody>
      </p:sp>
      <p:graphicFrame>
        <p:nvGraphicFramePr>
          <p:cNvPr id="41988" name="Content Placeholder 2">
            <a:extLst>
              <a:ext uri="{FF2B5EF4-FFF2-40B4-BE49-F238E27FC236}">
                <a16:creationId xmlns:a16="http://schemas.microsoft.com/office/drawing/2014/main" id="{610CCCAD-57C6-4122-BB26-F2AEA661AC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803144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99716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6561" name="Title 2"/>
          <p:cNvSpPr>
            <a:spLocks noGrp="1"/>
          </p:cNvSpPr>
          <p:nvPr>
            <p:ph type="ctrTitle"/>
          </p:nvPr>
        </p:nvSpPr>
        <p:spPr>
          <a:xfrm>
            <a:off x="3045368" y="2312345"/>
            <a:ext cx="6105194" cy="203105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  <a:latin typeface="Calibri" charset="0"/>
              </a:rPr>
              <a:t>Wishing you a journey full of Learning, Exploration, Fulfillment, Discovery and Science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C6C8-E7A9-8A4D-B634-42950C19E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More Free ADVICE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9C7E70-5BDF-4380-A259-0F42175EBF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380966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9370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EFF"/>
                </a:solidFill>
                <a:latin typeface="Calibri" charset="0"/>
              </a:rPr>
              <a:t>Even More Free Advice</a:t>
            </a:r>
          </a:p>
        </p:txBody>
      </p:sp>
      <p:graphicFrame>
        <p:nvGraphicFramePr>
          <p:cNvPr id="30723" name="Content Placeholder 2">
            <a:extLst>
              <a:ext uri="{FF2B5EF4-FFF2-40B4-BE49-F238E27FC236}">
                <a16:creationId xmlns:a16="http://schemas.microsoft.com/office/drawing/2014/main" id="{9F75C59A-27C5-4F99-B943-9793F8AE4A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947392"/>
              </p:ext>
            </p:extLst>
          </p:nvPr>
        </p:nvGraphicFramePr>
        <p:xfrm>
          <a:off x="609600" y="2209800"/>
          <a:ext cx="11029950" cy="3954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6893A-770B-7841-9423-DCFDFE369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BGS Orientation Overview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1CF62C6-009B-A94E-828C-C1B3F0CAD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7" y="1828800"/>
            <a:ext cx="5087075" cy="53600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Week 1 (August 11-14)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A4AE078-B4D6-7E4C-8B89-0967900CF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151" y="2511903"/>
            <a:ext cx="5393100" cy="347474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en-US" dirty="0"/>
              <a:t>Monday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Convocation/Intro to Grad School</a:t>
            </a:r>
          </a:p>
          <a:p>
            <a:pPr>
              <a:spcAft>
                <a:spcPts val="0"/>
              </a:spcAft>
            </a:pPr>
            <a:r>
              <a:rPr lang="en-US" dirty="0"/>
              <a:t>Tuesday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Being a Mentee/Student-Led Mentorship Case studies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Graduate Student Organizations Panel/Social</a:t>
            </a:r>
          </a:p>
          <a:p>
            <a:pPr>
              <a:spcAft>
                <a:spcPts val="0"/>
              </a:spcAft>
            </a:pPr>
            <a:r>
              <a:rPr lang="en-US" dirty="0"/>
              <a:t>Wednesday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Graduate School Logistics/ Resources</a:t>
            </a:r>
          </a:p>
          <a:p>
            <a:pPr>
              <a:spcAft>
                <a:spcPts val="0"/>
              </a:spcAft>
            </a:pPr>
            <a:r>
              <a:rPr lang="en-US" dirty="0"/>
              <a:t>Thursday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Research Trainee Affairs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Restorative Conflict resolution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Building Cultures of Excellence in Research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D91212-5B68-1347-8AFF-0F845215A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3735" y="1828800"/>
            <a:ext cx="5087073" cy="55337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Week 2 (August 19-21)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507266F-A416-5D43-899C-0298CF564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708" y="2511903"/>
            <a:ext cx="5393100" cy="33528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US" dirty="0"/>
              <a:t>Tuesday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Intro to Lab Notebooks</a:t>
            </a:r>
          </a:p>
          <a:p>
            <a:pPr>
              <a:spcAft>
                <a:spcPts val="0"/>
              </a:spcAft>
            </a:pPr>
            <a:r>
              <a:rPr lang="en-US" dirty="0"/>
              <a:t>Wednesday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PSOM Core Facilities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Responsible Conduct of Research (RCR)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Ready, Set, Experiment</a:t>
            </a:r>
          </a:p>
          <a:p>
            <a:pPr>
              <a:spcAft>
                <a:spcPts val="0"/>
              </a:spcAft>
            </a:pPr>
            <a:r>
              <a:rPr lang="en-US" dirty="0"/>
              <a:t>Thursday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Certificate Programs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Career Development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Biotech Commons Open House</a:t>
            </a:r>
          </a:p>
          <a:p>
            <a:pPr lvl="1">
              <a:spcAft>
                <a:spcPts val="0"/>
              </a:spcAft>
            </a:pPr>
            <a:endParaRPr lang="en-US" sz="1800" dirty="0"/>
          </a:p>
          <a:p>
            <a:pPr lvl="1">
              <a:spcAft>
                <a:spcPts val="0"/>
              </a:spcAft>
            </a:pPr>
            <a:endParaRPr lang="en-US" sz="1800" dirty="0"/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093F9728-F1BF-4651-4F8A-123A9E904224}"/>
              </a:ext>
            </a:extLst>
          </p:cNvPr>
          <p:cNvSpPr txBox="1">
            <a:spLocks/>
          </p:cNvSpPr>
          <p:nvPr/>
        </p:nvSpPr>
        <p:spPr>
          <a:xfrm>
            <a:off x="6217708" y="5542901"/>
            <a:ext cx="5393100" cy="9340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endParaRPr lang="en-US" dirty="0">
              <a:solidFill>
                <a:srgbClr val="B31400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en-US" dirty="0"/>
              <a:t>Resource Fair for New Graduate &amp; Professional Students, Houston Hall</a:t>
            </a:r>
          </a:p>
        </p:txBody>
      </p:sp>
    </p:spTree>
    <p:extLst>
      <p:ext uri="{BB962C8B-B14F-4D97-AF65-F5344CB8AC3E}">
        <p14:creationId xmlns:p14="http://schemas.microsoft.com/office/powerpoint/2010/main" val="3756736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867" name="Rectangle 69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68" name="Rectangle 71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03155C0-2276-A35F-2268-C9A1C6E5E6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1106596"/>
              </p:ext>
            </p:extLst>
          </p:nvPr>
        </p:nvGraphicFramePr>
        <p:xfrm>
          <a:off x="4495800" y="304800"/>
          <a:ext cx="73914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9161104-A649-E667-E18A-3A6290400F6D}"/>
              </a:ext>
            </a:extLst>
          </p:cNvPr>
          <p:cNvSpPr txBox="1"/>
          <p:nvPr/>
        </p:nvSpPr>
        <p:spPr>
          <a:xfrm>
            <a:off x="499546" y="2389138"/>
            <a:ext cx="39962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cap="all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Opportunities for BGS Students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770" name="TextBox 4"/>
          <p:cNvSpPr txBox="1">
            <a:spLocks noChangeArrowheads="1"/>
          </p:cNvSpPr>
          <p:nvPr/>
        </p:nvSpPr>
        <p:spPr bwMode="auto">
          <a:xfrm>
            <a:off x="863029" y="1012004"/>
            <a:ext cx="3416158" cy="47954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Mandatory</a:t>
            </a:r>
          </a:p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4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Trainings</a:t>
            </a:r>
          </a:p>
        </p:txBody>
      </p:sp>
      <p:graphicFrame>
        <p:nvGraphicFramePr>
          <p:cNvPr id="32772" name="Content Placeholder 4">
            <a:extLst>
              <a:ext uri="{FF2B5EF4-FFF2-40B4-BE49-F238E27FC236}">
                <a16:creationId xmlns:a16="http://schemas.microsoft.com/office/drawing/2014/main" id="{358E11F3-C344-404B-AC19-86DA9B89A1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973984"/>
              </p:ext>
            </p:extLst>
          </p:nvPr>
        </p:nvGraphicFramePr>
        <p:xfrm>
          <a:off x="4953000" y="439174"/>
          <a:ext cx="7086600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59157" y="1113764"/>
            <a:ext cx="3269749" cy="46243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457200" eaLnBrk="1" hangingPunct="1">
              <a:spcAft>
                <a:spcPts val="600"/>
              </a:spcAft>
              <a:defRPr/>
            </a:pPr>
            <a:r>
              <a:rPr lang="en-US" sz="32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Expectations For BGS Students</a:t>
            </a:r>
          </a:p>
        </p:txBody>
      </p:sp>
      <p:sp>
        <p:nvSpPr>
          <p:cNvPr id="33793" name="TextBox 2"/>
          <p:cNvSpPr txBox="1">
            <a:spLocks noChangeArrowheads="1"/>
          </p:cNvSpPr>
          <p:nvPr/>
        </p:nvSpPr>
        <p:spPr bwMode="auto">
          <a:xfrm>
            <a:off x="5155905" y="1852673"/>
            <a:ext cx="6655095" cy="46243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457200" lvl="1" indent="0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lang="en-US" sz="360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Think Professionally</a:t>
            </a:r>
          </a:p>
          <a:p>
            <a:pPr marL="457200" lvl="1" indent="0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lang="en-US" sz="3600" dirty="0">
                <a:solidFill>
                  <a:schemeClr val="tx2"/>
                </a:solidFill>
                <a:latin typeface="+mj-lt"/>
              </a:rPr>
              <a:t>Work Professionally</a:t>
            </a:r>
          </a:p>
          <a:p>
            <a:pPr marL="457200" lvl="1" indent="0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lang="en-US" sz="3600" dirty="0">
                <a:solidFill>
                  <a:schemeClr val="tx2"/>
                </a:solidFill>
                <a:latin typeface="+mj-lt"/>
              </a:rPr>
              <a:t>Behave Professionally</a:t>
            </a:r>
          </a:p>
          <a:p>
            <a:pPr marL="457200" lvl="1" indent="0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endParaRPr lang="en-US" sz="3600" dirty="0">
              <a:solidFill>
                <a:schemeClr val="tx2"/>
              </a:solidFill>
              <a:latin typeface="+mj-lt"/>
            </a:endParaRPr>
          </a:p>
          <a:p>
            <a:pPr marL="457200" lvl="1" indent="0" defTabSz="457200" ea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endParaRPr lang="en-US" sz="36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n Aug 17_ 2-3pm_Kelly Jordan-Sciutto_ Intro to Grad School" id="{2C2AA0DB-FBBA-1F48-91C2-10B9E2498B63}" vid="{9C29BD96-CE34-9F41-AFD5-5B6640A9A56C}"/>
    </a:ext>
  </a:extLst>
</a:theme>
</file>

<file path=ppt/theme/theme2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n Aug 17_ 2-3pm_Kelly Jordan-Sciutto_ Intro to Grad School" id="{2C2AA0DB-FBBA-1F48-91C2-10B9E2498B63}" vid="{CAC4121F-8C9E-F649-8C2D-D713E0E8DD7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916</TotalTime>
  <Words>1799</Words>
  <Application>Microsoft Macintosh PowerPoint</Application>
  <PresentationFormat>Widescreen</PresentationFormat>
  <Paragraphs>257</Paragraphs>
  <Slides>31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Courier New</vt:lpstr>
      <vt:lpstr>Gill Sans MT</vt:lpstr>
      <vt:lpstr>Tahoma</vt:lpstr>
      <vt:lpstr>Times New Roman</vt:lpstr>
      <vt:lpstr>Wingdings 2</vt:lpstr>
      <vt:lpstr>1_Office Theme</vt:lpstr>
      <vt:lpstr>Dividend</vt:lpstr>
      <vt:lpstr>PowerPoint Presentation</vt:lpstr>
      <vt:lpstr>Welcome to Graduate School… you ARE our newest colleagues</vt:lpstr>
      <vt:lpstr>Some Free advice….Shift your Educational expectations</vt:lpstr>
      <vt:lpstr>More Free ADVICE</vt:lpstr>
      <vt:lpstr>Even More Free Advice</vt:lpstr>
      <vt:lpstr>BGS Orientation Overview</vt:lpstr>
      <vt:lpstr>PowerPoint Presentation</vt:lpstr>
      <vt:lpstr>PowerPoint Presentation</vt:lpstr>
      <vt:lpstr>PowerPoint Presentation</vt:lpstr>
      <vt:lpstr>Professionalism (noun): the skill, good judgment and respectful behavior that is expected from a person who is trained to do a job well  Professionalism statement https://www.med.upenn.edu/oaa/assets/user-content/docurepo/Professionalism%20Statement.pdf</vt:lpstr>
      <vt:lpstr>Respect:</vt:lpstr>
      <vt:lpstr>Respectful Workplace</vt:lpstr>
      <vt:lpstr>Respectful Workplace:  A practical Guide</vt:lpstr>
      <vt:lpstr>Integrity:</vt:lpstr>
      <vt:lpstr>PowerPoint Presentation</vt:lpstr>
      <vt:lpstr>PowerPoint Presentation</vt:lpstr>
      <vt:lpstr>Self Care</vt:lpstr>
      <vt:lpstr>Etiquette: </vt:lpstr>
      <vt:lpstr>PowerPoint Presentation</vt:lpstr>
      <vt:lpstr>PowerPoint Presentation</vt:lpstr>
      <vt:lpstr>PowerPoint Presentation</vt:lpstr>
      <vt:lpstr>University Code of Academic Integrity</vt:lpstr>
      <vt:lpstr>PowerPoint Presentation</vt:lpstr>
      <vt:lpstr>Generative  Artificial Intelligence </vt:lpstr>
      <vt:lpstr>PowerPoint Presentation</vt:lpstr>
      <vt:lpstr>Course Evaluations</vt:lpstr>
      <vt:lpstr>Course Evaluations</vt:lpstr>
      <vt:lpstr>Course Evaluations</vt:lpstr>
      <vt:lpstr>PowerPoint Presentation</vt:lpstr>
      <vt:lpstr>Downloading Copyrighted Material</vt:lpstr>
      <vt:lpstr>Wishing you a journey full of Learning, Exploration, Fulfillment, Discovery and Science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Jordan-Sciutto, Kelly L</dc:creator>
  <cp:lastModifiedBy>Kessler, Daniel</cp:lastModifiedBy>
  <cp:revision>93</cp:revision>
  <dcterms:created xsi:type="dcterms:W3CDTF">2021-08-15T16:48:33Z</dcterms:created>
  <dcterms:modified xsi:type="dcterms:W3CDTF">2025-08-11T01:12:20Z</dcterms:modified>
</cp:coreProperties>
</file>