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8"/>
  </p:notesMasterIdLst>
  <p:sldIdLst>
    <p:sldId id="262" r:id="rId3"/>
    <p:sldId id="412" r:id="rId4"/>
    <p:sldId id="413" r:id="rId5"/>
    <p:sldId id="466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35BDB-689B-6844-B011-08F546F74199}" v="100" dt="2025-08-11T04:36:17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58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y Shuda McGuire" userId="b117f013-a59c-4eeb-99cf-e8e5b352ebb9" providerId="ADAL" clId="{7E635BDB-689B-6844-B011-08F546F74199}"/>
    <pc:docChg chg="undo custSel addSld delSld modSld addMainMaster delMainMaster">
      <pc:chgData name="Kristy Shuda McGuire" userId="b117f013-a59c-4eeb-99cf-e8e5b352ebb9" providerId="ADAL" clId="{7E635BDB-689B-6844-B011-08F546F74199}" dt="2025-08-11T04:36:17.153" v="747"/>
      <pc:docMkLst>
        <pc:docMk/>
      </pc:docMkLst>
      <pc:sldChg chg="addSp modSp add del mod">
        <pc:chgData name="Kristy Shuda McGuire" userId="b117f013-a59c-4eeb-99cf-e8e5b352ebb9" providerId="ADAL" clId="{7E635BDB-689B-6844-B011-08F546F74199}" dt="2025-08-11T04:19:50.452" v="605" actId="2696"/>
        <pc:sldMkLst>
          <pc:docMk/>
          <pc:sldMk cId="2591173058" sldId="256"/>
        </pc:sldMkLst>
        <pc:spChg chg="mod">
          <ac:chgData name="Kristy Shuda McGuire" userId="b117f013-a59c-4eeb-99cf-e8e5b352ebb9" providerId="ADAL" clId="{7E635BDB-689B-6844-B011-08F546F74199}" dt="2025-08-11T04:01:37.146" v="307" actId="20577"/>
          <ac:spMkLst>
            <pc:docMk/>
            <pc:sldMk cId="2591173058" sldId="256"/>
            <ac:spMk id="2" creationId="{2DAD0E2B-942C-B7DB-14FC-C2FE2D7ACB22}"/>
          </ac:spMkLst>
        </pc:spChg>
        <pc:spChg chg="mod">
          <ac:chgData name="Kristy Shuda McGuire" userId="b117f013-a59c-4eeb-99cf-e8e5b352ebb9" providerId="ADAL" clId="{7E635BDB-689B-6844-B011-08F546F74199}" dt="2025-08-11T04:03:31.074" v="317" actId="207"/>
          <ac:spMkLst>
            <pc:docMk/>
            <pc:sldMk cId="2591173058" sldId="256"/>
            <ac:spMk id="3" creationId="{7699E7BD-5F00-50F9-41FA-E1E2101AD438}"/>
          </ac:spMkLst>
        </pc:spChg>
        <pc:picChg chg="add mod">
          <ac:chgData name="Kristy Shuda McGuire" userId="b117f013-a59c-4eeb-99cf-e8e5b352ebb9" providerId="ADAL" clId="{7E635BDB-689B-6844-B011-08F546F74199}" dt="2025-08-11T04:02:23.112" v="312" actId="1076"/>
          <ac:picMkLst>
            <pc:docMk/>
            <pc:sldMk cId="2591173058" sldId="256"/>
            <ac:picMk id="4" creationId="{B6B8F069-4D83-D6AB-A49B-2310B12A8D03}"/>
          </ac:picMkLst>
        </pc:picChg>
      </pc:sldChg>
      <pc:sldChg chg="modSp add mod">
        <pc:chgData name="Kristy Shuda McGuire" userId="b117f013-a59c-4eeb-99cf-e8e5b352ebb9" providerId="ADAL" clId="{7E635BDB-689B-6844-B011-08F546F74199}" dt="2025-08-11T04:33:08.511" v="731" actId="14100"/>
        <pc:sldMkLst>
          <pc:docMk/>
          <pc:sldMk cId="83571180" sldId="258"/>
        </pc:sldMkLst>
        <pc:spChg chg="mod">
          <ac:chgData name="Kristy Shuda McGuire" userId="b117f013-a59c-4eeb-99cf-e8e5b352ebb9" providerId="ADAL" clId="{7E635BDB-689B-6844-B011-08F546F74199}" dt="2025-08-11T04:28:30.085" v="690" actId="20577"/>
          <ac:spMkLst>
            <pc:docMk/>
            <pc:sldMk cId="83571180" sldId="258"/>
            <ac:spMk id="7" creationId="{15B3D5CC-50F0-6A4E-9F93-73E5F014EB94}"/>
          </ac:spMkLst>
        </pc:spChg>
        <pc:picChg chg="mod">
          <ac:chgData name="Kristy Shuda McGuire" userId="b117f013-a59c-4eeb-99cf-e8e5b352ebb9" providerId="ADAL" clId="{7E635BDB-689B-6844-B011-08F546F74199}" dt="2025-08-11T04:33:08.511" v="731" actId="14100"/>
          <ac:picMkLst>
            <pc:docMk/>
            <pc:sldMk cId="83571180" sldId="258"/>
            <ac:picMk id="6" creationId="{E49643D3-7B3D-A24E-BCE3-05C3898659AD}"/>
          </ac:picMkLst>
        </pc:picChg>
      </pc:sldChg>
      <pc:sldChg chg="modSp add del mod">
        <pc:chgData name="Kristy Shuda McGuire" userId="b117f013-a59c-4eeb-99cf-e8e5b352ebb9" providerId="ADAL" clId="{7E635BDB-689B-6844-B011-08F546F74199}" dt="2025-08-11T04:33:31.106" v="733" actId="207"/>
        <pc:sldMkLst>
          <pc:docMk/>
          <pc:sldMk cId="2147384910" sldId="262"/>
        </pc:sldMkLst>
        <pc:spChg chg="mod">
          <ac:chgData name="Kristy Shuda McGuire" userId="b117f013-a59c-4eeb-99cf-e8e5b352ebb9" providerId="ADAL" clId="{7E635BDB-689B-6844-B011-08F546F74199}" dt="2025-08-11T04:33:31.106" v="733" actId="207"/>
          <ac:spMkLst>
            <pc:docMk/>
            <pc:sldMk cId="2147384910" sldId="262"/>
            <ac:spMk id="2" creationId="{00000000-0000-0000-0000-000000000000}"/>
          </ac:spMkLst>
        </pc:spChg>
        <pc:spChg chg="mod">
          <ac:chgData name="Kristy Shuda McGuire" userId="b117f013-a59c-4eeb-99cf-e8e5b352ebb9" providerId="ADAL" clId="{7E635BDB-689B-6844-B011-08F546F74199}" dt="2025-08-11T04:32:18.181" v="726" actId="207"/>
          <ac:spMkLst>
            <pc:docMk/>
            <pc:sldMk cId="2147384910" sldId="262"/>
            <ac:spMk id="3" creationId="{00000000-0000-0000-0000-000000000000}"/>
          </ac:spMkLst>
        </pc:spChg>
      </pc:sldChg>
      <pc:sldChg chg="delSp modSp add del mod">
        <pc:chgData name="Kristy Shuda McGuire" userId="b117f013-a59c-4eeb-99cf-e8e5b352ebb9" providerId="ADAL" clId="{7E635BDB-689B-6844-B011-08F546F74199}" dt="2025-08-11T03:57:03.434" v="260" actId="2696"/>
        <pc:sldMkLst>
          <pc:docMk/>
          <pc:sldMk cId="2816683562" sldId="307"/>
        </pc:sldMkLst>
        <pc:spChg chg="mod">
          <ac:chgData name="Kristy Shuda McGuire" userId="b117f013-a59c-4eeb-99cf-e8e5b352ebb9" providerId="ADAL" clId="{7E635BDB-689B-6844-B011-08F546F74199}" dt="2025-08-11T03:56:26.847" v="253" actId="20577"/>
          <ac:spMkLst>
            <pc:docMk/>
            <pc:sldMk cId="2816683562" sldId="307"/>
            <ac:spMk id="2" creationId="{2C7B0001-93F3-42F3-8BDB-EFEF66184AFC}"/>
          </ac:spMkLst>
        </pc:spChg>
        <pc:spChg chg="del mod">
          <ac:chgData name="Kristy Shuda McGuire" userId="b117f013-a59c-4eeb-99cf-e8e5b352ebb9" providerId="ADAL" clId="{7E635BDB-689B-6844-B011-08F546F74199}" dt="2025-08-11T03:53:15.457" v="164" actId="478"/>
          <ac:spMkLst>
            <pc:docMk/>
            <pc:sldMk cId="2816683562" sldId="307"/>
            <ac:spMk id="3" creationId="{4D9AEF19-2730-4A66-8277-26E4D66F1A99}"/>
          </ac:spMkLst>
        </pc:spChg>
      </pc:sldChg>
      <pc:sldChg chg="modSp add del mod modAnim">
        <pc:chgData name="Kristy Shuda McGuire" userId="b117f013-a59c-4eeb-99cf-e8e5b352ebb9" providerId="ADAL" clId="{7E635BDB-689B-6844-B011-08F546F74199}" dt="2025-08-11T04:32:29.745" v="728" actId="207"/>
        <pc:sldMkLst>
          <pc:docMk/>
          <pc:sldMk cId="2372272771" sldId="412"/>
        </pc:sldMkLst>
        <pc:spChg chg="mod">
          <ac:chgData name="Kristy Shuda McGuire" userId="b117f013-a59c-4eeb-99cf-e8e5b352ebb9" providerId="ADAL" clId="{7E635BDB-689B-6844-B011-08F546F74199}" dt="2025-08-11T04:17:14.254" v="603" actId="14100"/>
          <ac:spMkLst>
            <pc:docMk/>
            <pc:sldMk cId="2372272771" sldId="412"/>
            <ac:spMk id="4" creationId="{7C4F5937-8A28-1845-81D1-0FB76E6EDDAD}"/>
          </ac:spMkLst>
        </pc:spChg>
        <pc:spChg chg="mod">
          <ac:chgData name="Kristy Shuda McGuire" userId="b117f013-a59c-4eeb-99cf-e8e5b352ebb9" providerId="ADAL" clId="{7E635BDB-689B-6844-B011-08F546F74199}" dt="2025-08-11T04:32:29.745" v="728" actId="207"/>
          <ac:spMkLst>
            <pc:docMk/>
            <pc:sldMk cId="2372272771" sldId="412"/>
            <ac:spMk id="11" creationId="{8883297A-1BD2-F640-BBBF-8E210985B62B}"/>
          </ac:spMkLst>
        </pc:spChg>
        <pc:spChg chg="mod">
          <ac:chgData name="Kristy Shuda McGuire" userId="b117f013-a59c-4eeb-99cf-e8e5b352ebb9" providerId="ADAL" clId="{7E635BDB-689B-6844-B011-08F546F74199}" dt="2025-08-11T04:32:25.057" v="727" actId="207"/>
          <ac:spMkLst>
            <pc:docMk/>
            <pc:sldMk cId="2372272771" sldId="412"/>
            <ac:spMk id="19" creationId="{EC6B1827-774F-B14B-8B5F-A47983AA2EB7}"/>
          </ac:spMkLst>
        </pc:spChg>
        <pc:picChg chg="mod">
          <ac:chgData name="Kristy Shuda McGuire" userId="b117f013-a59c-4eeb-99cf-e8e5b352ebb9" providerId="ADAL" clId="{7E635BDB-689B-6844-B011-08F546F74199}" dt="2025-08-11T03:59:29.157" v="280" actId="14100"/>
          <ac:picMkLst>
            <pc:docMk/>
            <pc:sldMk cId="2372272771" sldId="412"/>
            <ac:picMk id="10" creationId="{F9CC271F-E554-D743-A878-D70E4E5F44F0}"/>
          </ac:picMkLst>
        </pc:picChg>
      </pc:sldChg>
      <pc:sldChg chg="delSp modSp add del mod modAnim">
        <pc:chgData name="Kristy Shuda McGuire" userId="b117f013-a59c-4eeb-99cf-e8e5b352ebb9" providerId="ADAL" clId="{7E635BDB-689B-6844-B011-08F546F74199}" dt="2025-08-11T04:36:17.153" v="747"/>
        <pc:sldMkLst>
          <pc:docMk/>
          <pc:sldMk cId="2439033094" sldId="413"/>
        </pc:sldMkLst>
        <pc:spChg chg="mod">
          <ac:chgData name="Kristy Shuda McGuire" userId="b117f013-a59c-4eeb-99cf-e8e5b352ebb9" providerId="ADAL" clId="{7E635BDB-689B-6844-B011-08F546F74199}" dt="2025-08-11T04:36:09.400" v="746" actId="14"/>
          <ac:spMkLst>
            <pc:docMk/>
            <pc:sldMk cId="2439033094" sldId="413"/>
            <ac:spMk id="14" creationId="{D2F0AF6A-0BDE-3743-8178-BFC51A0F3085}"/>
          </ac:spMkLst>
        </pc:spChg>
        <pc:spChg chg="mod">
          <ac:chgData name="Kristy Shuda McGuire" userId="b117f013-a59c-4eeb-99cf-e8e5b352ebb9" providerId="ADAL" clId="{7E635BDB-689B-6844-B011-08F546F74199}" dt="2025-08-11T04:32:40.659" v="729" actId="207"/>
          <ac:spMkLst>
            <pc:docMk/>
            <pc:sldMk cId="2439033094" sldId="413"/>
            <ac:spMk id="19" creationId="{EC6B1827-774F-B14B-8B5F-A47983AA2EB7}"/>
          </ac:spMkLst>
        </pc:spChg>
        <pc:picChg chg="del">
          <ac:chgData name="Kristy Shuda McGuire" userId="b117f013-a59c-4eeb-99cf-e8e5b352ebb9" providerId="ADAL" clId="{7E635BDB-689B-6844-B011-08F546F74199}" dt="2025-08-11T04:02:12.407" v="310" actId="478"/>
          <ac:picMkLst>
            <pc:docMk/>
            <pc:sldMk cId="2439033094" sldId="413"/>
            <ac:picMk id="4" creationId="{98359973-7789-FC47-8F8D-079637D9AB1B}"/>
          </ac:picMkLst>
        </pc:picChg>
        <pc:picChg chg="mod">
          <ac:chgData name="Kristy Shuda McGuire" userId="b117f013-a59c-4eeb-99cf-e8e5b352ebb9" providerId="ADAL" clId="{7E635BDB-689B-6844-B011-08F546F74199}" dt="2025-08-11T04:08:12.210" v="376" actId="14100"/>
          <ac:picMkLst>
            <pc:docMk/>
            <pc:sldMk cId="2439033094" sldId="413"/>
            <ac:picMk id="12" creationId="{8A6EAD7A-3203-F045-AB3A-297DB96B3FFD}"/>
          </ac:picMkLst>
        </pc:picChg>
      </pc:sldChg>
      <pc:sldChg chg="add">
        <pc:chgData name="Kristy Shuda McGuire" userId="b117f013-a59c-4eeb-99cf-e8e5b352ebb9" providerId="ADAL" clId="{7E635BDB-689B-6844-B011-08F546F74199}" dt="2025-08-11T04:19:40.131" v="604"/>
        <pc:sldMkLst>
          <pc:docMk/>
          <pc:sldMk cId="1928176530" sldId="466"/>
        </pc:sldMkLst>
      </pc:sldChg>
      <pc:sldChg chg="add del">
        <pc:chgData name="Kristy Shuda McGuire" userId="b117f013-a59c-4eeb-99cf-e8e5b352ebb9" providerId="ADAL" clId="{7E635BDB-689B-6844-B011-08F546F74199}" dt="2025-08-11T04:26:51.562" v="636"/>
        <pc:sldMkLst>
          <pc:docMk/>
          <pc:sldMk cId="2658713" sldId="467"/>
        </pc:sldMkLst>
      </pc:sldChg>
      <pc:sldChg chg="add del">
        <pc:chgData name="Kristy Shuda McGuire" userId="b117f013-a59c-4eeb-99cf-e8e5b352ebb9" providerId="ADAL" clId="{7E635BDB-689B-6844-B011-08F546F74199}" dt="2025-08-11T04:27:05.325" v="642"/>
        <pc:sldMkLst>
          <pc:docMk/>
          <pc:sldMk cId="3697234724" sldId="467"/>
        </pc:sldMkLst>
      </pc:sldChg>
      <pc:sldMasterChg chg="add del">
        <pc:chgData name="Kristy Shuda McGuire" userId="b117f013-a59c-4eeb-99cf-e8e5b352ebb9" providerId="ADAL" clId="{7E635BDB-689B-6844-B011-08F546F74199}" dt="2025-08-11T03:51:45.792" v="83" actId="2696"/>
        <pc:sldMasterMkLst>
          <pc:docMk/>
          <pc:sldMasterMk cId="3790531970" sldId="2147483648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F04EE8-E295-2D41-82E3-FEC0C44F42A8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7FE689-0806-BF4D-8C9C-5C0613C6B8A9}">
      <dgm:prSet phldrT="[Text]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High School Students</a:t>
          </a:r>
        </a:p>
      </dgm:t>
    </dgm:pt>
    <dgm:pt modelId="{C3201C56-20A5-2A40-8C0E-44BCE5216812}" type="parTrans" cxnId="{170652B6-AD37-6748-BADB-6763F09C7467}">
      <dgm:prSet/>
      <dgm:spPr/>
      <dgm:t>
        <a:bodyPr/>
        <a:lstStyle/>
        <a:p>
          <a:endParaRPr lang="en-US"/>
        </a:p>
      </dgm:t>
    </dgm:pt>
    <dgm:pt modelId="{2B65921E-8530-6C4D-A5F6-0DD5FF20E882}" type="sibTrans" cxnId="{170652B6-AD37-6748-BADB-6763F09C7467}">
      <dgm:prSet/>
      <dgm:spPr/>
      <dgm:t>
        <a:bodyPr/>
        <a:lstStyle/>
        <a:p>
          <a:endParaRPr lang="en-US"/>
        </a:p>
      </dgm:t>
    </dgm:pt>
    <dgm:pt modelId="{4AFAD8CA-1675-4042-A195-80E746992013}">
      <dgm:prSet phldrT="[Text]" custT="1"/>
      <dgm:spPr/>
      <dgm:t>
        <a:bodyPr/>
        <a:lstStyle/>
        <a:p>
          <a:r>
            <a:rPr lang="en-US" sz="1400" dirty="0"/>
            <a:t>Summer Program</a:t>
          </a:r>
        </a:p>
      </dgm:t>
    </dgm:pt>
    <dgm:pt modelId="{8F4A5A39-E02F-ED4A-B71A-C15EA69227B2}" type="parTrans" cxnId="{44F0BD8E-9BAF-ED42-A0D8-3D035D819FE8}">
      <dgm:prSet/>
      <dgm:spPr/>
      <dgm:t>
        <a:bodyPr/>
        <a:lstStyle/>
        <a:p>
          <a:endParaRPr lang="en-US"/>
        </a:p>
      </dgm:t>
    </dgm:pt>
    <dgm:pt modelId="{C6281956-3952-614B-B498-E2B79D08ACDB}" type="sibTrans" cxnId="{44F0BD8E-9BAF-ED42-A0D8-3D035D819FE8}">
      <dgm:prSet/>
      <dgm:spPr/>
      <dgm:t>
        <a:bodyPr/>
        <a:lstStyle/>
        <a:p>
          <a:endParaRPr lang="en-US"/>
        </a:p>
      </dgm:t>
    </dgm:pt>
    <dgm:pt modelId="{D5183C0A-64FB-804F-AB4C-8283E18A6DB4}">
      <dgm:prSet phldrT="[Text]"/>
      <dgm:spPr/>
      <dgm:t>
        <a:bodyPr/>
        <a:lstStyle/>
        <a:p>
          <a:r>
            <a:rPr lang="en-US" dirty="0"/>
            <a:t>Undergraduate Students</a:t>
          </a:r>
        </a:p>
      </dgm:t>
    </dgm:pt>
    <dgm:pt modelId="{23ECC7EE-45C3-3B4C-ABA9-5F163C0CC134}" type="parTrans" cxnId="{1400B2E8-CE89-CA49-B745-E7CA5FD372A5}">
      <dgm:prSet/>
      <dgm:spPr/>
      <dgm:t>
        <a:bodyPr/>
        <a:lstStyle/>
        <a:p>
          <a:endParaRPr lang="en-US"/>
        </a:p>
      </dgm:t>
    </dgm:pt>
    <dgm:pt modelId="{8F642BD3-6217-1F43-8CCE-C4F4717E7BF5}" type="sibTrans" cxnId="{1400B2E8-CE89-CA49-B745-E7CA5FD372A5}">
      <dgm:prSet/>
      <dgm:spPr/>
      <dgm:t>
        <a:bodyPr/>
        <a:lstStyle/>
        <a:p>
          <a:endParaRPr lang="en-US"/>
        </a:p>
      </dgm:t>
    </dgm:pt>
    <dgm:pt modelId="{93D59F18-3D9F-3149-8056-978F11FBD991}">
      <dgm:prSet phldrT="[Text]"/>
      <dgm:spPr/>
      <dgm:t>
        <a:bodyPr/>
        <a:lstStyle/>
        <a:p>
          <a:r>
            <a:rPr lang="en-US"/>
            <a:t>Graduate Students</a:t>
          </a:r>
        </a:p>
      </dgm:t>
    </dgm:pt>
    <dgm:pt modelId="{4FB4D26C-BA49-E249-A20A-324FBDAB91E6}" type="parTrans" cxnId="{CD8B539F-C02D-F84E-BA79-91BDEF1F6DA8}">
      <dgm:prSet/>
      <dgm:spPr/>
      <dgm:t>
        <a:bodyPr/>
        <a:lstStyle/>
        <a:p>
          <a:endParaRPr lang="en-US"/>
        </a:p>
      </dgm:t>
    </dgm:pt>
    <dgm:pt modelId="{870F82C0-2EA2-5445-AC31-8E48E8F44E6C}" type="sibTrans" cxnId="{CD8B539F-C02D-F84E-BA79-91BDEF1F6DA8}">
      <dgm:prSet/>
      <dgm:spPr/>
      <dgm:t>
        <a:bodyPr/>
        <a:lstStyle/>
        <a:p>
          <a:endParaRPr lang="en-US"/>
        </a:p>
      </dgm:t>
    </dgm:pt>
    <dgm:pt modelId="{F99E543D-DB4E-DB4C-856C-E3F5BAF21AB9}">
      <dgm:prSet phldrT="[Text]"/>
      <dgm:spPr/>
      <dgm:t>
        <a:bodyPr/>
        <a:lstStyle/>
        <a:p>
          <a:r>
            <a:rPr lang="en-US" dirty="0"/>
            <a:t>Postdoctoral Fellows</a:t>
          </a:r>
        </a:p>
      </dgm:t>
    </dgm:pt>
    <dgm:pt modelId="{395F6B76-4BD8-2E4E-90F1-0C5276DD6B07}" type="parTrans" cxnId="{3C308938-CC59-504D-870A-E844D9EA71D0}">
      <dgm:prSet/>
      <dgm:spPr/>
      <dgm:t>
        <a:bodyPr/>
        <a:lstStyle/>
        <a:p>
          <a:endParaRPr lang="en-US"/>
        </a:p>
      </dgm:t>
    </dgm:pt>
    <dgm:pt modelId="{99162B1B-29F1-9D45-908B-12BE9E8EEFD7}" type="sibTrans" cxnId="{3C308938-CC59-504D-870A-E844D9EA71D0}">
      <dgm:prSet/>
      <dgm:spPr/>
      <dgm:t>
        <a:bodyPr/>
        <a:lstStyle/>
        <a:p>
          <a:endParaRPr lang="en-US"/>
        </a:p>
      </dgm:t>
    </dgm:pt>
    <dgm:pt modelId="{D37DD57E-F38A-8F44-BA23-7B0DF4721237}">
      <dgm:prSet phldrT="[Text]" custT="1"/>
      <dgm:spPr/>
      <dgm:t>
        <a:bodyPr/>
        <a:lstStyle/>
        <a:p>
          <a:r>
            <a:rPr lang="en-US" sz="1400" dirty="0"/>
            <a:t>Tours</a:t>
          </a:r>
        </a:p>
      </dgm:t>
    </dgm:pt>
    <dgm:pt modelId="{CE09425B-05B9-3848-AA84-106D3DA295A1}" type="parTrans" cxnId="{F003DDC8-9CAC-364C-82A8-78BDC7DFB839}">
      <dgm:prSet/>
      <dgm:spPr/>
      <dgm:t>
        <a:bodyPr/>
        <a:lstStyle/>
        <a:p>
          <a:endParaRPr lang="en-US"/>
        </a:p>
      </dgm:t>
    </dgm:pt>
    <dgm:pt modelId="{98AA38E2-CA27-6E45-83D1-955996E810A8}" type="sibTrans" cxnId="{F003DDC8-9CAC-364C-82A8-78BDC7DFB839}">
      <dgm:prSet/>
      <dgm:spPr/>
      <dgm:t>
        <a:bodyPr/>
        <a:lstStyle/>
        <a:p>
          <a:endParaRPr lang="en-US"/>
        </a:p>
      </dgm:t>
    </dgm:pt>
    <dgm:pt modelId="{29E2A594-1131-0042-BD62-13C2959094EA}">
      <dgm:prSet phldrT="[Text]" custT="1"/>
      <dgm:spPr/>
      <dgm:t>
        <a:bodyPr/>
        <a:lstStyle/>
        <a:p>
          <a:r>
            <a:rPr lang="en-US" sz="1400" b="0" dirty="0"/>
            <a:t>Wistar Science in Schools</a:t>
          </a:r>
        </a:p>
      </dgm:t>
    </dgm:pt>
    <dgm:pt modelId="{F7C543BD-D838-9C47-8CC2-1188BD9820E8}" type="parTrans" cxnId="{DBBB47C1-0967-A24D-9485-DA278AF91F9E}">
      <dgm:prSet/>
      <dgm:spPr/>
      <dgm:t>
        <a:bodyPr/>
        <a:lstStyle/>
        <a:p>
          <a:endParaRPr lang="en-US"/>
        </a:p>
      </dgm:t>
    </dgm:pt>
    <dgm:pt modelId="{0D03ED8D-B549-6446-8A1C-E99AA14AEEFB}" type="sibTrans" cxnId="{DBBB47C1-0967-A24D-9485-DA278AF91F9E}">
      <dgm:prSet/>
      <dgm:spPr/>
      <dgm:t>
        <a:bodyPr/>
        <a:lstStyle/>
        <a:p>
          <a:endParaRPr lang="en-US"/>
        </a:p>
      </dgm:t>
    </dgm:pt>
    <dgm:pt modelId="{2131DF67-4F63-224B-A1C0-960E354A3625}">
      <dgm:prSet phldrT="[Text]" custT="1"/>
      <dgm:spPr/>
      <dgm:t>
        <a:bodyPr/>
        <a:lstStyle/>
        <a:p>
          <a:r>
            <a:rPr lang="en-US" sz="1400" dirty="0"/>
            <a:t>Research Experiences for Undergraduates (REU)</a:t>
          </a:r>
        </a:p>
      </dgm:t>
    </dgm:pt>
    <dgm:pt modelId="{AEAE3768-9DF3-C948-B6E0-745C31323438}" type="parTrans" cxnId="{1939A37A-6A74-2141-8586-C97DAB35D2AD}">
      <dgm:prSet/>
      <dgm:spPr/>
      <dgm:t>
        <a:bodyPr/>
        <a:lstStyle/>
        <a:p>
          <a:endParaRPr lang="en-US"/>
        </a:p>
      </dgm:t>
    </dgm:pt>
    <dgm:pt modelId="{468FEA6C-5C35-604D-8EA2-D331F4420F54}" type="sibTrans" cxnId="{1939A37A-6A74-2141-8586-C97DAB35D2AD}">
      <dgm:prSet/>
      <dgm:spPr/>
      <dgm:t>
        <a:bodyPr/>
        <a:lstStyle/>
        <a:p>
          <a:endParaRPr lang="en-US"/>
        </a:p>
      </dgm:t>
    </dgm:pt>
    <dgm:pt modelId="{4BD87F2D-0DCC-1848-ACD9-453C86560A69}">
      <dgm:prSet phldrT="[Text]" custT="1"/>
      <dgm:spPr/>
      <dgm:t>
        <a:bodyPr/>
        <a:lstStyle/>
        <a:p>
          <a:r>
            <a:rPr lang="en-US" sz="1400" dirty="0"/>
            <a:t>Cheyney University and Lincoln University</a:t>
          </a:r>
        </a:p>
      </dgm:t>
    </dgm:pt>
    <dgm:pt modelId="{0D4527B2-39F9-C84E-AA24-F64178143FAF}" type="parTrans" cxnId="{091AC7DA-773F-B54F-9E68-5A5B3097C8C8}">
      <dgm:prSet/>
      <dgm:spPr/>
      <dgm:t>
        <a:bodyPr/>
        <a:lstStyle/>
        <a:p>
          <a:endParaRPr lang="en-US"/>
        </a:p>
      </dgm:t>
    </dgm:pt>
    <dgm:pt modelId="{4A2E4792-C5E8-0846-9FDC-5EE44931ABF3}" type="sibTrans" cxnId="{091AC7DA-773F-B54F-9E68-5A5B3097C8C8}">
      <dgm:prSet/>
      <dgm:spPr/>
      <dgm:t>
        <a:bodyPr/>
        <a:lstStyle/>
        <a:p>
          <a:endParaRPr lang="en-US"/>
        </a:p>
      </dgm:t>
    </dgm:pt>
    <dgm:pt modelId="{1B56BBFD-9545-6040-8D30-9AC5B5E24304}">
      <dgm:prSet custT="1"/>
      <dgm:spPr/>
      <dgm:t>
        <a:bodyPr/>
        <a:lstStyle/>
        <a:p>
          <a:r>
            <a:rPr lang="en-US" sz="1400" dirty="0"/>
            <a:t>University of Pennsylvania</a:t>
          </a:r>
        </a:p>
      </dgm:t>
    </dgm:pt>
    <dgm:pt modelId="{28E0E3E4-F2DB-014B-B2AF-74D4ACA329D4}" type="parTrans" cxnId="{1C238928-A3F7-D34B-AB17-913B943701F2}">
      <dgm:prSet/>
      <dgm:spPr/>
      <dgm:t>
        <a:bodyPr/>
        <a:lstStyle/>
        <a:p>
          <a:endParaRPr lang="en-US"/>
        </a:p>
      </dgm:t>
    </dgm:pt>
    <dgm:pt modelId="{6088A197-D9FF-384D-A095-3BDCEFD775A4}" type="sibTrans" cxnId="{1C238928-A3F7-D34B-AB17-913B943701F2}">
      <dgm:prSet/>
      <dgm:spPr/>
      <dgm:t>
        <a:bodyPr/>
        <a:lstStyle/>
        <a:p>
          <a:endParaRPr lang="en-US"/>
        </a:p>
      </dgm:t>
    </dgm:pt>
    <dgm:pt modelId="{6D9B2692-19B5-7341-A7F7-C462255820E0}">
      <dgm:prSet custT="1"/>
      <dgm:spPr/>
      <dgm:t>
        <a:bodyPr/>
        <a:lstStyle/>
        <a:p>
          <a:r>
            <a:rPr lang="en-US" sz="1400" dirty="0"/>
            <a:t>Universities of Bologna and Milan</a:t>
          </a:r>
        </a:p>
      </dgm:t>
    </dgm:pt>
    <dgm:pt modelId="{05A4533F-40E1-F449-902B-5AEDE3509BD6}" type="parTrans" cxnId="{1B3D3060-F679-7843-BFC7-058F68F4E750}">
      <dgm:prSet/>
      <dgm:spPr/>
      <dgm:t>
        <a:bodyPr/>
        <a:lstStyle/>
        <a:p>
          <a:endParaRPr lang="en-US"/>
        </a:p>
      </dgm:t>
    </dgm:pt>
    <dgm:pt modelId="{74419010-9638-2640-B802-C820AEFF2627}" type="sibTrans" cxnId="{1B3D3060-F679-7843-BFC7-058F68F4E750}">
      <dgm:prSet/>
      <dgm:spPr/>
      <dgm:t>
        <a:bodyPr/>
        <a:lstStyle/>
        <a:p>
          <a:endParaRPr lang="en-US"/>
        </a:p>
      </dgm:t>
    </dgm:pt>
    <dgm:pt modelId="{9C6CC242-8DBE-2943-A260-8D1B4E66A98B}">
      <dgm:prSet custT="1"/>
      <dgm:spPr/>
      <dgm:t>
        <a:bodyPr/>
        <a:lstStyle/>
        <a:p>
          <a:r>
            <a:rPr lang="en-US" sz="1400" dirty="0"/>
            <a:t>U Sciences → SJU→ Philadelphia College of Osteopathic Medicine (PCOM)</a:t>
          </a:r>
        </a:p>
      </dgm:t>
    </dgm:pt>
    <dgm:pt modelId="{01DB5417-C7E4-094E-9B84-429E7D702E69}" type="parTrans" cxnId="{469AEFA6-A790-C543-B359-01A44D19A559}">
      <dgm:prSet/>
      <dgm:spPr/>
      <dgm:t>
        <a:bodyPr/>
        <a:lstStyle/>
        <a:p>
          <a:endParaRPr lang="en-US"/>
        </a:p>
      </dgm:t>
    </dgm:pt>
    <dgm:pt modelId="{D8AFBEF5-9712-5D40-8766-859E4355388D}" type="sibTrans" cxnId="{469AEFA6-A790-C543-B359-01A44D19A559}">
      <dgm:prSet/>
      <dgm:spPr/>
      <dgm:t>
        <a:bodyPr/>
        <a:lstStyle/>
        <a:p>
          <a:endParaRPr lang="en-US"/>
        </a:p>
      </dgm:t>
    </dgm:pt>
    <dgm:pt modelId="{8AB27AE1-8368-D147-AFED-D39C2CB09012}">
      <dgm:prSet phldrT="[Text]" custT="1"/>
      <dgm:spPr/>
      <dgm:t>
        <a:bodyPr/>
        <a:lstStyle/>
        <a:p>
          <a:r>
            <a:rPr lang="en-US" sz="1400" dirty="0"/>
            <a:t>Biomedical Technician Training (BTT) Program</a:t>
          </a:r>
        </a:p>
      </dgm:t>
    </dgm:pt>
    <dgm:pt modelId="{B7E37DDF-288C-1A41-B211-E7F498D4C78F}" type="parTrans" cxnId="{98A81EBB-CB9D-024C-B1EB-E8BFB588A868}">
      <dgm:prSet/>
      <dgm:spPr/>
      <dgm:t>
        <a:bodyPr/>
        <a:lstStyle/>
        <a:p>
          <a:endParaRPr lang="en-US"/>
        </a:p>
      </dgm:t>
    </dgm:pt>
    <dgm:pt modelId="{570CFE84-6DE0-BB45-A34C-91B7AA83AC77}" type="sibTrans" cxnId="{98A81EBB-CB9D-024C-B1EB-E8BFB588A868}">
      <dgm:prSet/>
      <dgm:spPr/>
      <dgm:t>
        <a:bodyPr/>
        <a:lstStyle/>
        <a:p>
          <a:endParaRPr lang="en-US"/>
        </a:p>
      </dgm:t>
    </dgm:pt>
    <dgm:pt modelId="{87689601-9497-0645-BE2A-E1FA43DDED1E}">
      <dgm:prSet phldrT="[Text]" custT="1"/>
      <dgm:spPr/>
      <dgm:t>
        <a:bodyPr/>
        <a:lstStyle/>
        <a:p>
          <a:r>
            <a:rPr lang="en-US" sz="1400" dirty="0"/>
            <a:t>Apprenticeships: Fox Biomedical Research Technician (BRT), Quality Science</a:t>
          </a:r>
        </a:p>
      </dgm:t>
    </dgm:pt>
    <dgm:pt modelId="{E64C93DC-72CF-294F-BCD1-6A36EDEDC323}" type="parTrans" cxnId="{F9A56A4E-82B7-1049-B7AE-A49E992C2267}">
      <dgm:prSet/>
      <dgm:spPr/>
      <dgm:t>
        <a:bodyPr/>
        <a:lstStyle/>
        <a:p>
          <a:endParaRPr lang="en-US"/>
        </a:p>
      </dgm:t>
    </dgm:pt>
    <dgm:pt modelId="{9C999C0F-3E17-794E-894B-3D6982420F33}" type="sibTrans" cxnId="{F9A56A4E-82B7-1049-B7AE-A49E992C2267}">
      <dgm:prSet/>
      <dgm:spPr/>
      <dgm:t>
        <a:bodyPr/>
        <a:lstStyle/>
        <a:p>
          <a:endParaRPr lang="en-US"/>
        </a:p>
      </dgm:t>
    </dgm:pt>
    <dgm:pt modelId="{EAA19AFF-774A-5E4D-A659-BA1F8179B6B1}">
      <dgm:prSet phldrT="[Text]" custT="1"/>
      <dgm:spPr/>
      <dgm:t>
        <a:bodyPr/>
        <a:lstStyle/>
        <a:p>
          <a:r>
            <a:rPr lang="en-US" sz="1400" dirty="0"/>
            <a:t>Drexel University</a:t>
          </a:r>
        </a:p>
      </dgm:t>
    </dgm:pt>
    <dgm:pt modelId="{F23672AC-EFE5-E94B-A541-0F64D95C2F9B}" type="parTrans" cxnId="{EF1462D3-6D2E-534F-8664-4B036B36CCBE}">
      <dgm:prSet/>
      <dgm:spPr/>
      <dgm:t>
        <a:bodyPr/>
        <a:lstStyle/>
        <a:p>
          <a:endParaRPr lang="en-US"/>
        </a:p>
      </dgm:t>
    </dgm:pt>
    <dgm:pt modelId="{D322BF16-121D-AC48-921D-9BB9873B4F83}" type="sibTrans" cxnId="{EF1462D3-6D2E-534F-8664-4B036B36CCBE}">
      <dgm:prSet/>
      <dgm:spPr/>
      <dgm:t>
        <a:bodyPr/>
        <a:lstStyle/>
        <a:p>
          <a:endParaRPr lang="en-US"/>
        </a:p>
      </dgm:t>
    </dgm:pt>
    <dgm:pt modelId="{2845C0FC-0685-8C47-A1FE-955B937CDC33}">
      <dgm:prSet phldrT="[Text]"/>
      <dgm:spPr/>
      <dgm:t>
        <a:bodyPr/>
        <a:lstStyle/>
        <a:p>
          <a:r>
            <a:rPr lang="en-US" dirty="0"/>
            <a:t>Responsible Conduct of Research (RCR)/Rigor &amp; Reproducibility</a:t>
          </a:r>
        </a:p>
      </dgm:t>
    </dgm:pt>
    <dgm:pt modelId="{4370FE0D-6A7F-1049-9481-DB6781D36666}" type="parTrans" cxnId="{6D4607BC-7C9F-7A41-8D35-592EF285DA6F}">
      <dgm:prSet/>
      <dgm:spPr/>
      <dgm:t>
        <a:bodyPr/>
        <a:lstStyle/>
        <a:p>
          <a:endParaRPr lang="en-US"/>
        </a:p>
      </dgm:t>
    </dgm:pt>
    <dgm:pt modelId="{5D9CE25F-0ADE-4942-97C3-A21A55055AB2}" type="sibTrans" cxnId="{6D4607BC-7C9F-7A41-8D35-592EF285DA6F}">
      <dgm:prSet/>
      <dgm:spPr/>
      <dgm:t>
        <a:bodyPr/>
        <a:lstStyle/>
        <a:p>
          <a:endParaRPr lang="en-US"/>
        </a:p>
      </dgm:t>
    </dgm:pt>
    <dgm:pt modelId="{47BBEC3F-5F33-8F45-BEBF-12CC2F3B5E49}">
      <dgm:prSet phldrT="[Text]"/>
      <dgm:spPr/>
      <dgm:t>
        <a:bodyPr/>
        <a:lstStyle/>
        <a:p>
          <a:r>
            <a:rPr lang="en-US" dirty="0"/>
            <a:t>Training Committee</a:t>
          </a:r>
        </a:p>
      </dgm:t>
    </dgm:pt>
    <dgm:pt modelId="{FFD0E5E3-88B4-404D-AD81-4AE5C56F6B25}" type="parTrans" cxnId="{61664F43-2130-9040-85AC-4300D2D8AAD8}">
      <dgm:prSet/>
      <dgm:spPr/>
      <dgm:t>
        <a:bodyPr/>
        <a:lstStyle/>
        <a:p>
          <a:endParaRPr lang="en-US"/>
        </a:p>
      </dgm:t>
    </dgm:pt>
    <dgm:pt modelId="{DF1576FA-3584-814A-BEC3-3DDB93BD0E2D}" type="sibTrans" cxnId="{61664F43-2130-9040-85AC-4300D2D8AAD8}">
      <dgm:prSet/>
      <dgm:spPr/>
      <dgm:t>
        <a:bodyPr/>
        <a:lstStyle/>
        <a:p>
          <a:endParaRPr lang="en-US"/>
        </a:p>
      </dgm:t>
    </dgm:pt>
    <dgm:pt modelId="{4D3A9FC2-F502-A549-9D5E-C0D3B2F46DA9}">
      <dgm:prSet phldrT="[Text]"/>
      <dgm:spPr/>
      <dgm:t>
        <a:bodyPr/>
        <a:lstStyle/>
        <a:p>
          <a:r>
            <a:rPr lang="en-US" dirty="0"/>
            <a:t>Research in Progress</a:t>
          </a:r>
        </a:p>
      </dgm:t>
    </dgm:pt>
    <dgm:pt modelId="{51992445-EE9B-C84A-BE95-3603000E1ACD}" type="parTrans" cxnId="{3674790E-513D-7643-8C9B-8F1217891D19}">
      <dgm:prSet/>
      <dgm:spPr/>
      <dgm:t>
        <a:bodyPr/>
        <a:lstStyle/>
        <a:p>
          <a:endParaRPr lang="en-US"/>
        </a:p>
      </dgm:t>
    </dgm:pt>
    <dgm:pt modelId="{7A86CBE2-3D5A-E244-845B-2599B479C0B8}" type="sibTrans" cxnId="{3674790E-513D-7643-8C9B-8F1217891D19}">
      <dgm:prSet/>
      <dgm:spPr/>
      <dgm:t>
        <a:bodyPr/>
        <a:lstStyle/>
        <a:p>
          <a:endParaRPr lang="en-US"/>
        </a:p>
      </dgm:t>
    </dgm:pt>
    <dgm:pt modelId="{4EF85EF8-2EE1-D94D-A18D-BDC23B8CFC11}">
      <dgm:prSet phldrT="[Text]"/>
      <dgm:spPr/>
      <dgm:t>
        <a:bodyPr/>
        <a:lstStyle/>
        <a:p>
          <a:r>
            <a:rPr lang="en-US" dirty="0"/>
            <a:t>Workshops and Career Panels</a:t>
          </a:r>
        </a:p>
      </dgm:t>
    </dgm:pt>
    <dgm:pt modelId="{5AA52D02-8B07-0547-BF68-F8E6CE64F590}" type="parTrans" cxnId="{11200DAD-E940-EB42-AEA9-5A9F1BD76E38}">
      <dgm:prSet/>
      <dgm:spPr/>
      <dgm:t>
        <a:bodyPr/>
        <a:lstStyle/>
        <a:p>
          <a:endParaRPr lang="en-US"/>
        </a:p>
      </dgm:t>
    </dgm:pt>
    <dgm:pt modelId="{92660F8A-534F-3240-91D6-911A5521BCAB}" type="sibTrans" cxnId="{11200DAD-E940-EB42-AEA9-5A9F1BD76E38}">
      <dgm:prSet/>
      <dgm:spPr/>
      <dgm:t>
        <a:bodyPr/>
        <a:lstStyle/>
        <a:p>
          <a:endParaRPr lang="en-US"/>
        </a:p>
      </dgm:t>
    </dgm:pt>
    <dgm:pt modelId="{2210D828-6649-9344-8A3C-241BA25EF9EA}">
      <dgm:prSet phldrT="[Text]"/>
      <dgm:spPr/>
      <dgm:t>
        <a:bodyPr/>
        <a:lstStyle/>
        <a:p>
          <a:r>
            <a:rPr lang="en-US" dirty="0"/>
            <a:t>Wistar Trainee Association</a:t>
          </a:r>
        </a:p>
      </dgm:t>
    </dgm:pt>
    <dgm:pt modelId="{1161221E-942E-D946-80EF-A589A14B90AF}" type="parTrans" cxnId="{9BE0EB38-8AA5-0B43-B2F6-482F2F541D9E}">
      <dgm:prSet/>
      <dgm:spPr/>
      <dgm:t>
        <a:bodyPr/>
        <a:lstStyle/>
        <a:p>
          <a:endParaRPr lang="en-US"/>
        </a:p>
      </dgm:t>
    </dgm:pt>
    <dgm:pt modelId="{247746C4-C7A7-D74C-A4E7-1B86A2CB4584}" type="sibTrans" cxnId="{9BE0EB38-8AA5-0B43-B2F6-482F2F541D9E}">
      <dgm:prSet/>
      <dgm:spPr/>
      <dgm:t>
        <a:bodyPr/>
        <a:lstStyle/>
        <a:p>
          <a:endParaRPr lang="en-US"/>
        </a:p>
      </dgm:t>
    </dgm:pt>
    <dgm:pt modelId="{38B448A2-F469-6846-B110-5F182AAB2F3D}">
      <dgm:prSet phldrT="[Text]" custT="1"/>
      <dgm:spPr/>
      <dgm:t>
        <a:bodyPr/>
        <a:lstStyle/>
        <a:p>
          <a:r>
            <a:rPr lang="en-US" sz="1400" dirty="0"/>
            <a:t>Internships</a:t>
          </a:r>
        </a:p>
      </dgm:t>
    </dgm:pt>
    <dgm:pt modelId="{5DD28F9F-2101-494B-8969-A853209825BC}" type="parTrans" cxnId="{96E9551B-21E0-E248-9CD0-8F8B3D05F2A2}">
      <dgm:prSet/>
      <dgm:spPr/>
      <dgm:t>
        <a:bodyPr/>
        <a:lstStyle/>
        <a:p>
          <a:endParaRPr lang="en-US"/>
        </a:p>
      </dgm:t>
    </dgm:pt>
    <dgm:pt modelId="{1D0A6DBB-7F17-3842-9C73-FFE16BE33BCE}" type="sibTrans" cxnId="{96E9551B-21E0-E248-9CD0-8F8B3D05F2A2}">
      <dgm:prSet/>
      <dgm:spPr/>
      <dgm:t>
        <a:bodyPr/>
        <a:lstStyle/>
        <a:p>
          <a:endParaRPr lang="en-US"/>
        </a:p>
      </dgm:t>
    </dgm:pt>
    <dgm:pt modelId="{422D4087-D5DE-864D-BA8F-697360C5D003}" type="pres">
      <dgm:prSet presAssocID="{C7F04EE8-E295-2D41-82E3-FEC0C44F42A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C01151-7561-564D-B769-1347E56C9C07}" type="pres">
      <dgm:prSet presAssocID="{917FE689-0806-BF4D-8C9C-5C0613C6B8A9}" presName="compNode" presStyleCnt="0"/>
      <dgm:spPr/>
    </dgm:pt>
    <dgm:pt modelId="{5CEC4A69-D26F-5A40-9A3F-1C0BBB0A3C08}" type="pres">
      <dgm:prSet presAssocID="{917FE689-0806-BF4D-8C9C-5C0613C6B8A9}" presName="aNode" presStyleLbl="bgShp" presStyleIdx="0" presStyleCnt="4"/>
      <dgm:spPr/>
      <dgm:t>
        <a:bodyPr/>
        <a:lstStyle/>
        <a:p>
          <a:endParaRPr lang="en-US"/>
        </a:p>
      </dgm:t>
    </dgm:pt>
    <dgm:pt modelId="{267807A4-CE42-4B45-998D-81EB3D7CE2EC}" type="pres">
      <dgm:prSet presAssocID="{917FE689-0806-BF4D-8C9C-5C0613C6B8A9}" presName="textNode" presStyleLbl="bgShp" presStyleIdx="0" presStyleCnt="4"/>
      <dgm:spPr/>
      <dgm:t>
        <a:bodyPr/>
        <a:lstStyle/>
        <a:p>
          <a:endParaRPr lang="en-US"/>
        </a:p>
      </dgm:t>
    </dgm:pt>
    <dgm:pt modelId="{DE5E63B2-0172-D446-951D-6AAD25497277}" type="pres">
      <dgm:prSet presAssocID="{917FE689-0806-BF4D-8C9C-5C0613C6B8A9}" presName="compChildNode" presStyleCnt="0"/>
      <dgm:spPr/>
    </dgm:pt>
    <dgm:pt modelId="{710F6172-85F2-0549-A6F3-DBBE43812FC9}" type="pres">
      <dgm:prSet presAssocID="{917FE689-0806-BF4D-8C9C-5C0613C6B8A9}" presName="theInnerList" presStyleCnt="0"/>
      <dgm:spPr/>
    </dgm:pt>
    <dgm:pt modelId="{9BA64777-A29B-C84C-8E69-9D9047FC5CDF}" type="pres">
      <dgm:prSet presAssocID="{D37DD57E-F38A-8F44-BA23-7B0DF4721237}" presName="childNode" presStyleLbl="node1" presStyleIdx="0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D7892-DF65-F441-8C9A-81CB091B1072}" type="pres">
      <dgm:prSet presAssocID="{D37DD57E-F38A-8F44-BA23-7B0DF4721237}" presName="aSpace2" presStyleCnt="0"/>
      <dgm:spPr/>
    </dgm:pt>
    <dgm:pt modelId="{C4C43B63-C07A-BB44-97AD-125EF76C9B21}" type="pres">
      <dgm:prSet presAssocID="{4AFAD8CA-1675-4042-A195-80E746992013}" presName="childNode" presStyleLbl="node1" presStyleIdx="1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361EF-74AF-094A-849A-BDCC02412584}" type="pres">
      <dgm:prSet presAssocID="{4AFAD8CA-1675-4042-A195-80E746992013}" presName="aSpace2" presStyleCnt="0"/>
      <dgm:spPr/>
    </dgm:pt>
    <dgm:pt modelId="{12E64D0E-1F10-874B-A3F3-3767B296897D}" type="pres">
      <dgm:prSet presAssocID="{38B448A2-F469-6846-B110-5F182AAB2F3D}" presName="childNode" presStyleLbl="node1" presStyleIdx="2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14031-AA79-124E-8F9D-7153601E7292}" type="pres">
      <dgm:prSet presAssocID="{38B448A2-F469-6846-B110-5F182AAB2F3D}" presName="aSpace2" presStyleCnt="0"/>
      <dgm:spPr/>
    </dgm:pt>
    <dgm:pt modelId="{ED9720FE-26D7-C845-8DDA-1A43E42E4FCA}" type="pres">
      <dgm:prSet presAssocID="{29E2A594-1131-0042-BD62-13C2959094EA}" presName="childNode" presStyleLbl="node1" presStyleIdx="3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3C052-D589-EA4C-8F47-91B874FFF95A}" type="pres">
      <dgm:prSet presAssocID="{917FE689-0806-BF4D-8C9C-5C0613C6B8A9}" presName="aSpace" presStyleCnt="0"/>
      <dgm:spPr/>
    </dgm:pt>
    <dgm:pt modelId="{8D77F720-F42D-7441-9826-F248DCD2621E}" type="pres">
      <dgm:prSet presAssocID="{D5183C0A-64FB-804F-AB4C-8283E18A6DB4}" presName="compNode" presStyleCnt="0"/>
      <dgm:spPr/>
    </dgm:pt>
    <dgm:pt modelId="{15590B33-D6FB-ED4A-8CA1-5576A8131B42}" type="pres">
      <dgm:prSet presAssocID="{D5183C0A-64FB-804F-AB4C-8283E18A6DB4}" presName="aNode" presStyleLbl="bgShp" presStyleIdx="1" presStyleCnt="4"/>
      <dgm:spPr/>
      <dgm:t>
        <a:bodyPr/>
        <a:lstStyle/>
        <a:p>
          <a:endParaRPr lang="en-US"/>
        </a:p>
      </dgm:t>
    </dgm:pt>
    <dgm:pt modelId="{92A347AE-940C-2E49-928A-563469D4BC4F}" type="pres">
      <dgm:prSet presAssocID="{D5183C0A-64FB-804F-AB4C-8283E18A6DB4}" presName="textNode" presStyleLbl="bgShp" presStyleIdx="1" presStyleCnt="4"/>
      <dgm:spPr/>
      <dgm:t>
        <a:bodyPr/>
        <a:lstStyle/>
        <a:p>
          <a:endParaRPr lang="en-US"/>
        </a:p>
      </dgm:t>
    </dgm:pt>
    <dgm:pt modelId="{1D3C0EF1-A1D3-9842-877D-E7775837C6E2}" type="pres">
      <dgm:prSet presAssocID="{D5183C0A-64FB-804F-AB4C-8283E18A6DB4}" presName="compChildNode" presStyleCnt="0"/>
      <dgm:spPr/>
    </dgm:pt>
    <dgm:pt modelId="{04C46F9F-7C1E-F34C-BB83-71555DB452E1}" type="pres">
      <dgm:prSet presAssocID="{D5183C0A-64FB-804F-AB4C-8283E18A6DB4}" presName="theInnerList" presStyleCnt="0"/>
      <dgm:spPr/>
    </dgm:pt>
    <dgm:pt modelId="{30CF25CB-C0EA-4E46-B798-D6B4415CC676}" type="pres">
      <dgm:prSet presAssocID="{8AB27AE1-8368-D147-AFED-D39C2CB09012}" presName="childNode" presStyleLbl="node1" presStyleIdx="4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7080F-44BA-C245-AC1C-2E3F92F492C1}" type="pres">
      <dgm:prSet presAssocID="{8AB27AE1-8368-D147-AFED-D39C2CB09012}" presName="aSpace2" presStyleCnt="0"/>
      <dgm:spPr/>
    </dgm:pt>
    <dgm:pt modelId="{0CA0B58A-6AC5-264F-9BD0-E542EA165A4B}" type="pres">
      <dgm:prSet presAssocID="{4BD87F2D-0DCC-1848-ACD9-453C86560A69}" presName="childNode" presStyleLbl="node1" presStyleIdx="5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26630-216E-C043-844B-7A78D3C6B5BC}" type="pres">
      <dgm:prSet presAssocID="{4BD87F2D-0DCC-1848-ACD9-453C86560A69}" presName="aSpace2" presStyleCnt="0"/>
      <dgm:spPr/>
    </dgm:pt>
    <dgm:pt modelId="{E1DB2C9D-310F-A649-B42D-6D60565F9A2E}" type="pres">
      <dgm:prSet presAssocID="{2131DF67-4F63-224B-A1C0-960E354A3625}" presName="childNode" presStyleLbl="node1" presStyleIdx="6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B293E-8C8F-FE42-B6F2-315F39B48F54}" type="pres">
      <dgm:prSet presAssocID="{2131DF67-4F63-224B-A1C0-960E354A3625}" presName="aSpace2" presStyleCnt="0"/>
      <dgm:spPr/>
    </dgm:pt>
    <dgm:pt modelId="{8F9C2EAD-FE79-AD47-8970-9F758224E29F}" type="pres">
      <dgm:prSet presAssocID="{87689601-9497-0645-BE2A-E1FA43DDED1E}" presName="childNode" presStyleLbl="node1" presStyleIdx="7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E0151-CAE4-544F-8DDA-EB23125724EC}" type="pres">
      <dgm:prSet presAssocID="{D5183C0A-64FB-804F-AB4C-8283E18A6DB4}" presName="aSpace" presStyleCnt="0"/>
      <dgm:spPr/>
    </dgm:pt>
    <dgm:pt modelId="{4EE77C98-7B80-6545-933C-FE349FF3E597}" type="pres">
      <dgm:prSet presAssocID="{93D59F18-3D9F-3149-8056-978F11FBD991}" presName="compNode" presStyleCnt="0"/>
      <dgm:spPr/>
    </dgm:pt>
    <dgm:pt modelId="{F4B6C600-26A4-0B42-95EA-021C652054C6}" type="pres">
      <dgm:prSet presAssocID="{93D59F18-3D9F-3149-8056-978F11FBD991}" presName="aNode" presStyleLbl="bgShp" presStyleIdx="2" presStyleCnt="4"/>
      <dgm:spPr/>
      <dgm:t>
        <a:bodyPr/>
        <a:lstStyle/>
        <a:p>
          <a:endParaRPr lang="en-US"/>
        </a:p>
      </dgm:t>
    </dgm:pt>
    <dgm:pt modelId="{D6288639-42F2-B549-A331-9CE69050188B}" type="pres">
      <dgm:prSet presAssocID="{93D59F18-3D9F-3149-8056-978F11FBD991}" presName="textNode" presStyleLbl="bgShp" presStyleIdx="2" presStyleCnt="4"/>
      <dgm:spPr/>
      <dgm:t>
        <a:bodyPr/>
        <a:lstStyle/>
        <a:p>
          <a:endParaRPr lang="en-US"/>
        </a:p>
      </dgm:t>
    </dgm:pt>
    <dgm:pt modelId="{E7D258DA-D31A-544B-9A93-96F807CCD08B}" type="pres">
      <dgm:prSet presAssocID="{93D59F18-3D9F-3149-8056-978F11FBD991}" presName="compChildNode" presStyleCnt="0"/>
      <dgm:spPr/>
    </dgm:pt>
    <dgm:pt modelId="{76B91147-FD8D-584B-A809-D5B57206533A}" type="pres">
      <dgm:prSet presAssocID="{93D59F18-3D9F-3149-8056-978F11FBD991}" presName="theInnerList" presStyleCnt="0"/>
      <dgm:spPr/>
    </dgm:pt>
    <dgm:pt modelId="{F0D4A872-5175-9F49-9804-844B24BF46F0}" type="pres">
      <dgm:prSet presAssocID="{1B56BBFD-9545-6040-8D30-9AC5B5E24304}" presName="childNode" presStyleLbl="node1" presStyleIdx="8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2F0A8-26DB-0240-9395-3B8A80CFCF39}" type="pres">
      <dgm:prSet presAssocID="{1B56BBFD-9545-6040-8D30-9AC5B5E24304}" presName="aSpace2" presStyleCnt="0"/>
      <dgm:spPr/>
    </dgm:pt>
    <dgm:pt modelId="{16C47119-8DAD-9E41-91EC-2DDD21199209}" type="pres">
      <dgm:prSet presAssocID="{EAA19AFF-774A-5E4D-A659-BA1F8179B6B1}" presName="childNode" presStyleLbl="node1" presStyleIdx="9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A19C1-C9D1-A74B-AB3D-32282AB6B118}" type="pres">
      <dgm:prSet presAssocID="{EAA19AFF-774A-5E4D-A659-BA1F8179B6B1}" presName="aSpace2" presStyleCnt="0"/>
      <dgm:spPr/>
    </dgm:pt>
    <dgm:pt modelId="{0C770173-937F-9B47-A4E6-2AB20D274377}" type="pres">
      <dgm:prSet presAssocID="{6D9B2692-19B5-7341-A7F7-C462255820E0}" presName="childNode" presStyleLbl="node1" presStyleIdx="10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F6130-0585-5944-93CF-894506458F9D}" type="pres">
      <dgm:prSet presAssocID="{6D9B2692-19B5-7341-A7F7-C462255820E0}" presName="aSpace2" presStyleCnt="0"/>
      <dgm:spPr/>
    </dgm:pt>
    <dgm:pt modelId="{5CA3B9FF-A813-584E-AFC4-D5CCA7E88CB7}" type="pres">
      <dgm:prSet presAssocID="{9C6CC242-8DBE-2943-A260-8D1B4E66A98B}" presName="childNode" presStyleLbl="node1" presStyleIdx="11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564D3-C26D-3042-B08E-FBA6C214C711}" type="pres">
      <dgm:prSet presAssocID="{93D59F18-3D9F-3149-8056-978F11FBD991}" presName="aSpace" presStyleCnt="0"/>
      <dgm:spPr/>
    </dgm:pt>
    <dgm:pt modelId="{7A882E25-896C-7E49-A648-0F30536156FD}" type="pres">
      <dgm:prSet presAssocID="{F99E543D-DB4E-DB4C-856C-E3F5BAF21AB9}" presName="compNode" presStyleCnt="0"/>
      <dgm:spPr/>
    </dgm:pt>
    <dgm:pt modelId="{BE86AE64-8F65-A241-AE21-07406868A4B8}" type="pres">
      <dgm:prSet presAssocID="{F99E543D-DB4E-DB4C-856C-E3F5BAF21AB9}" presName="aNode" presStyleLbl="bgShp" presStyleIdx="3" presStyleCnt="4"/>
      <dgm:spPr/>
      <dgm:t>
        <a:bodyPr/>
        <a:lstStyle/>
        <a:p>
          <a:endParaRPr lang="en-US"/>
        </a:p>
      </dgm:t>
    </dgm:pt>
    <dgm:pt modelId="{E4EC1BDD-9248-CF49-910F-57479E018F6B}" type="pres">
      <dgm:prSet presAssocID="{F99E543D-DB4E-DB4C-856C-E3F5BAF21AB9}" presName="textNode" presStyleLbl="bgShp" presStyleIdx="3" presStyleCnt="4"/>
      <dgm:spPr/>
      <dgm:t>
        <a:bodyPr/>
        <a:lstStyle/>
        <a:p>
          <a:endParaRPr lang="en-US"/>
        </a:p>
      </dgm:t>
    </dgm:pt>
    <dgm:pt modelId="{9454C907-FEFF-B346-ADD2-932ADDB06348}" type="pres">
      <dgm:prSet presAssocID="{F99E543D-DB4E-DB4C-856C-E3F5BAF21AB9}" presName="compChildNode" presStyleCnt="0"/>
      <dgm:spPr/>
    </dgm:pt>
    <dgm:pt modelId="{D77E8B66-55C0-6445-A0B3-6400D447265F}" type="pres">
      <dgm:prSet presAssocID="{F99E543D-DB4E-DB4C-856C-E3F5BAF21AB9}" presName="theInnerList" presStyleCnt="0"/>
      <dgm:spPr/>
    </dgm:pt>
    <dgm:pt modelId="{9F50CA2D-03F3-7344-B3CF-2F3DD2AFC3EB}" type="pres">
      <dgm:prSet presAssocID="{2845C0FC-0685-8C47-A1FE-955B937CDC33}" presName="childNode" presStyleLbl="node1" presStyleIdx="12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F3CF8-9C8E-6F4C-934F-883A6EFCB060}" type="pres">
      <dgm:prSet presAssocID="{2845C0FC-0685-8C47-A1FE-955B937CDC33}" presName="aSpace2" presStyleCnt="0"/>
      <dgm:spPr/>
    </dgm:pt>
    <dgm:pt modelId="{4C61C5E8-C014-8F48-88C8-7FE6212623C6}" type="pres">
      <dgm:prSet presAssocID="{47BBEC3F-5F33-8F45-BEBF-12CC2F3B5E49}" presName="childNode" presStyleLbl="node1" presStyleIdx="13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B4EFA-5B21-8E42-8675-0BC6D03A9268}" type="pres">
      <dgm:prSet presAssocID="{47BBEC3F-5F33-8F45-BEBF-12CC2F3B5E49}" presName="aSpace2" presStyleCnt="0"/>
      <dgm:spPr/>
    </dgm:pt>
    <dgm:pt modelId="{B24F9D0F-E1DD-1E41-BF12-43C266BF7828}" type="pres">
      <dgm:prSet presAssocID="{4D3A9FC2-F502-A549-9D5E-C0D3B2F46DA9}" presName="childNode" presStyleLbl="node1" presStyleIdx="14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59E52-680E-3041-9208-4E2593E0FAE3}" type="pres">
      <dgm:prSet presAssocID="{4D3A9FC2-F502-A549-9D5E-C0D3B2F46DA9}" presName="aSpace2" presStyleCnt="0"/>
      <dgm:spPr/>
    </dgm:pt>
    <dgm:pt modelId="{D037C757-9F46-6545-9102-40DB68F39779}" type="pres">
      <dgm:prSet presAssocID="{4EF85EF8-2EE1-D94D-A18D-BDC23B8CFC11}" presName="childNode" presStyleLbl="node1" presStyleIdx="15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FE8AD-907C-1347-86A1-E76FB5620E77}" type="pres">
      <dgm:prSet presAssocID="{4EF85EF8-2EE1-D94D-A18D-BDC23B8CFC11}" presName="aSpace2" presStyleCnt="0"/>
      <dgm:spPr/>
    </dgm:pt>
    <dgm:pt modelId="{F12103E0-F2A5-B64E-97B5-BBBB717E6133}" type="pres">
      <dgm:prSet presAssocID="{2210D828-6649-9344-8A3C-241BA25EF9EA}" presName="childNode" presStyleLbl="node1" presStyleIdx="16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485E99-07DE-9641-B7A5-7AF792B1546B}" type="presOf" srcId="{EAA19AFF-774A-5E4D-A659-BA1F8179B6B1}" destId="{16C47119-8DAD-9E41-91EC-2DDD21199209}" srcOrd="0" destOrd="0" presId="urn:microsoft.com/office/officeart/2005/8/layout/lProcess2"/>
    <dgm:cxn modelId="{44F0BD8E-9BAF-ED42-A0D8-3D035D819FE8}" srcId="{917FE689-0806-BF4D-8C9C-5C0613C6B8A9}" destId="{4AFAD8CA-1675-4042-A195-80E746992013}" srcOrd="1" destOrd="0" parTransId="{8F4A5A39-E02F-ED4A-B71A-C15EA69227B2}" sibTransId="{C6281956-3952-614B-B498-E2B79D08ACDB}"/>
    <dgm:cxn modelId="{1400B2E8-CE89-CA49-B745-E7CA5FD372A5}" srcId="{C7F04EE8-E295-2D41-82E3-FEC0C44F42A8}" destId="{D5183C0A-64FB-804F-AB4C-8283E18A6DB4}" srcOrd="1" destOrd="0" parTransId="{23ECC7EE-45C3-3B4C-ABA9-5F163C0CC134}" sibTransId="{8F642BD3-6217-1F43-8CCE-C4F4717E7BF5}"/>
    <dgm:cxn modelId="{983DE56C-25DD-D649-AF2D-F0AB3397A09B}" type="presOf" srcId="{87689601-9497-0645-BE2A-E1FA43DDED1E}" destId="{8F9C2EAD-FE79-AD47-8970-9F758224E29F}" srcOrd="0" destOrd="0" presId="urn:microsoft.com/office/officeart/2005/8/layout/lProcess2"/>
    <dgm:cxn modelId="{EF1462D3-6D2E-534F-8664-4B036B36CCBE}" srcId="{93D59F18-3D9F-3149-8056-978F11FBD991}" destId="{EAA19AFF-774A-5E4D-A659-BA1F8179B6B1}" srcOrd="1" destOrd="0" parTransId="{F23672AC-EFE5-E94B-A541-0F64D95C2F9B}" sibTransId="{D322BF16-121D-AC48-921D-9BB9873B4F83}"/>
    <dgm:cxn modelId="{11200DAD-E940-EB42-AEA9-5A9F1BD76E38}" srcId="{F99E543D-DB4E-DB4C-856C-E3F5BAF21AB9}" destId="{4EF85EF8-2EE1-D94D-A18D-BDC23B8CFC11}" srcOrd="3" destOrd="0" parTransId="{5AA52D02-8B07-0547-BF68-F8E6CE64F590}" sibTransId="{92660F8A-534F-3240-91D6-911A5521BCAB}"/>
    <dgm:cxn modelId="{27D8EA44-33EC-6F45-85D3-BA4E0C6B9E47}" type="presOf" srcId="{D37DD57E-F38A-8F44-BA23-7B0DF4721237}" destId="{9BA64777-A29B-C84C-8E69-9D9047FC5CDF}" srcOrd="0" destOrd="0" presId="urn:microsoft.com/office/officeart/2005/8/layout/lProcess2"/>
    <dgm:cxn modelId="{170652B6-AD37-6748-BADB-6763F09C7467}" srcId="{C7F04EE8-E295-2D41-82E3-FEC0C44F42A8}" destId="{917FE689-0806-BF4D-8C9C-5C0613C6B8A9}" srcOrd="0" destOrd="0" parTransId="{C3201C56-20A5-2A40-8C0E-44BCE5216812}" sibTransId="{2B65921E-8530-6C4D-A5F6-0DD5FF20E882}"/>
    <dgm:cxn modelId="{9BE0EB38-8AA5-0B43-B2F6-482F2F541D9E}" srcId="{F99E543D-DB4E-DB4C-856C-E3F5BAF21AB9}" destId="{2210D828-6649-9344-8A3C-241BA25EF9EA}" srcOrd="4" destOrd="0" parTransId="{1161221E-942E-D946-80EF-A589A14B90AF}" sibTransId="{247746C4-C7A7-D74C-A4E7-1B86A2CB4584}"/>
    <dgm:cxn modelId="{52BDA0E6-5A0E-9840-B413-8D83541EF1F8}" type="presOf" srcId="{C7F04EE8-E295-2D41-82E3-FEC0C44F42A8}" destId="{422D4087-D5DE-864D-BA8F-697360C5D003}" srcOrd="0" destOrd="0" presId="urn:microsoft.com/office/officeart/2005/8/layout/lProcess2"/>
    <dgm:cxn modelId="{2D9323DC-10F3-2C45-A4AB-10469E9760AE}" type="presOf" srcId="{F99E543D-DB4E-DB4C-856C-E3F5BAF21AB9}" destId="{BE86AE64-8F65-A241-AE21-07406868A4B8}" srcOrd="0" destOrd="0" presId="urn:microsoft.com/office/officeart/2005/8/layout/lProcess2"/>
    <dgm:cxn modelId="{AEAB5F03-FCA1-2B4C-AD76-C74512C998E1}" type="presOf" srcId="{917FE689-0806-BF4D-8C9C-5C0613C6B8A9}" destId="{267807A4-CE42-4B45-998D-81EB3D7CE2EC}" srcOrd="1" destOrd="0" presId="urn:microsoft.com/office/officeart/2005/8/layout/lProcess2"/>
    <dgm:cxn modelId="{1B3D3060-F679-7843-BFC7-058F68F4E750}" srcId="{93D59F18-3D9F-3149-8056-978F11FBD991}" destId="{6D9B2692-19B5-7341-A7F7-C462255820E0}" srcOrd="2" destOrd="0" parTransId="{05A4533F-40E1-F449-902B-5AEDE3509BD6}" sibTransId="{74419010-9638-2640-B802-C820AEFF2627}"/>
    <dgm:cxn modelId="{D300FD08-61AA-6A40-BBEA-FED9E280B144}" type="presOf" srcId="{D5183C0A-64FB-804F-AB4C-8283E18A6DB4}" destId="{92A347AE-940C-2E49-928A-563469D4BC4F}" srcOrd="1" destOrd="0" presId="urn:microsoft.com/office/officeart/2005/8/layout/lProcess2"/>
    <dgm:cxn modelId="{B7A15601-0555-A143-B82E-808601C3EF14}" type="presOf" srcId="{1B56BBFD-9545-6040-8D30-9AC5B5E24304}" destId="{F0D4A872-5175-9F49-9804-844B24BF46F0}" srcOrd="0" destOrd="0" presId="urn:microsoft.com/office/officeart/2005/8/layout/lProcess2"/>
    <dgm:cxn modelId="{274C8B55-A024-5B44-B550-0564A0D11E23}" type="presOf" srcId="{4BD87F2D-0DCC-1848-ACD9-453C86560A69}" destId="{0CA0B58A-6AC5-264F-9BD0-E542EA165A4B}" srcOrd="0" destOrd="0" presId="urn:microsoft.com/office/officeart/2005/8/layout/lProcess2"/>
    <dgm:cxn modelId="{F77A3E25-B999-E541-9097-8298880287C6}" type="presOf" srcId="{2210D828-6649-9344-8A3C-241BA25EF9EA}" destId="{F12103E0-F2A5-B64E-97B5-BBBB717E6133}" srcOrd="0" destOrd="0" presId="urn:microsoft.com/office/officeart/2005/8/layout/lProcess2"/>
    <dgm:cxn modelId="{77265967-AA80-CB40-BB8F-1D80F034ABE0}" type="presOf" srcId="{4EF85EF8-2EE1-D94D-A18D-BDC23B8CFC11}" destId="{D037C757-9F46-6545-9102-40DB68F39779}" srcOrd="0" destOrd="0" presId="urn:microsoft.com/office/officeart/2005/8/layout/lProcess2"/>
    <dgm:cxn modelId="{73A07D5C-AE78-234D-BD40-D02C8846EBB5}" type="presOf" srcId="{9C6CC242-8DBE-2943-A260-8D1B4E66A98B}" destId="{5CA3B9FF-A813-584E-AFC4-D5CCA7E88CB7}" srcOrd="0" destOrd="0" presId="urn:microsoft.com/office/officeart/2005/8/layout/lProcess2"/>
    <dgm:cxn modelId="{61664F43-2130-9040-85AC-4300D2D8AAD8}" srcId="{F99E543D-DB4E-DB4C-856C-E3F5BAF21AB9}" destId="{47BBEC3F-5F33-8F45-BEBF-12CC2F3B5E49}" srcOrd="1" destOrd="0" parTransId="{FFD0E5E3-88B4-404D-AD81-4AE5C56F6B25}" sibTransId="{DF1576FA-3584-814A-BEC3-3DDB93BD0E2D}"/>
    <dgm:cxn modelId="{4D2EBA5A-B854-E94B-A826-713B15EC9CD3}" type="presOf" srcId="{4D3A9FC2-F502-A549-9D5E-C0D3B2F46DA9}" destId="{B24F9D0F-E1DD-1E41-BF12-43C266BF7828}" srcOrd="0" destOrd="0" presId="urn:microsoft.com/office/officeart/2005/8/layout/lProcess2"/>
    <dgm:cxn modelId="{6D4607BC-7C9F-7A41-8D35-592EF285DA6F}" srcId="{F99E543D-DB4E-DB4C-856C-E3F5BAF21AB9}" destId="{2845C0FC-0685-8C47-A1FE-955B937CDC33}" srcOrd="0" destOrd="0" parTransId="{4370FE0D-6A7F-1049-9481-DB6781D36666}" sibTransId="{5D9CE25F-0ADE-4942-97C3-A21A55055AB2}"/>
    <dgm:cxn modelId="{47CBC942-3129-0B48-9E4D-06707DCACC2A}" type="presOf" srcId="{29E2A594-1131-0042-BD62-13C2959094EA}" destId="{ED9720FE-26D7-C845-8DDA-1A43E42E4FCA}" srcOrd="0" destOrd="0" presId="urn:microsoft.com/office/officeart/2005/8/layout/lProcess2"/>
    <dgm:cxn modelId="{B8BCFC9C-36E1-334B-880D-50205F529A26}" type="presOf" srcId="{F99E543D-DB4E-DB4C-856C-E3F5BAF21AB9}" destId="{E4EC1BDD-9248-CF49-910F-57479E018F6B}" srcOrd="1" destOrd="0" presId="urn:microsoft.com/office/officeart/2005/8/layout/lProcess2"/>
    <dgm:cxn modelId="{1939A37A-6A74-2141-8586-C97DAB35D2AD}" srcId="{D5183C0A-64FB-804F-AB4C-8283E18A6DB4}" destId="{2131DF67-4F63-224B-A1C0-960E354A3625}" srcOrd="2" destOrd="0" parTransId="{AEAE3768-9DF3-C948-B6E0-745C31323438}" sibTransId="{468FEA6C-5C35-604D-8EA2-D331F4420F54}"/>
    <dgm:cxn modelId="{469AEFA6-A790-C543-B359-01A44D19A559}" srcId="{93D59F18-3D9F-3149-8056-978F11FBD991}" destId="{9C6CC242-8DBE-2943-A260-8D1B4E66A98B}" srcOrd="3" destOrd="0" parTransId="{01DB5417-C7E4-094E-9B84-429E7D702E69}" sibTransId="{D8AFBEF5-9712-5D40-8766-859E4355388D}"/>
    <dgm:cxn modelId="{091AC7DA-773F-B54F-9E68-5A5B3097C8C8}" srcId="{D5183C0A-64FB-804F-AB4C-8283E18A6DB4}" destId="{4BD87F2D-0DCC-1848-ACD9-453C86560A69}" srcOrd="1" destOrd="0" parTransId="{0D4527B2-39F9-C84E-AA24-F64178143FAF}" sibTransId="{4A2E4792-C5E8-0846-9FDC-5EE44931ABF3}"/>
    <dgm:cxn modelId="{46CC2DCA-852D-1949-9228-2F77AE69A5AD}" type="presOf" srcId="{93D59F18-3D9F-3149-8056-978F11FBD991}" destId="{F4B6C600-26A4-0B42-95EA-021C652054C6}" srcOrd="0" destOrd="0" presId="urn:microsoft.com/office/officeart/2005/8/layout/lProcess2"/>
    <dgm:cxn modelId="{DBBB47C1-0967-A24D-9485-DA278AF91F9E}" srcId="{917FE689-0806-BF4D-8C9C-5C0613C6B8A9}" destId="{29E2A594-1131-0042-BD62-13C2959094EA}" srcOrd="3" destOrd="0" parTransId="{F7C543BD-D838-9C47-8CC2-1188BD9820E8}" sibTransId="{0D03ED8D-B549-6446-8A1C-E99AA14AEEFB}"/>
    <dgm:cxn modelId="{DAE59456-2506-C340-AC70-CAB9EAC779CC}" type="presOf" srcId="{8AB27AE1-8368-D147-AFED-D39C2CB09012}" destId="{30CF25CB-C0EA-4E46-B798-D6B4415CC676}" srcOrd="0" destOrd="0" presId="urn:microsoft.com/office/officeart/2005/8/layout/lProcess2"/>
    <dgm:cxn modelId="{F9A56A4E-82B7-1049-B7AE-A49E992C2267}" srcId="{D5183C0A-64FB-804F-AB4C-8283E18A6DB4}" destId="{87689601-9497-0645-BE2A-E1FA43DDED1E}" srcOrd="3" destOrd="0" parTransId="{E64C93DC-72CF-294F-BCD1-6A36EDEDC323}" sibTransId="{9C999C0F-3E17-794E-894B-3D6982420F33}"/>
    <dgm:cxn modelId="{CD8B539F-C02D-F84E-BA79-91BDEF1F6DA8}" srcId="{C7F04EE8-E295-2D41-82E3-FEC0C44F42A8}" destId="{93D59F18-3D9F-3149-8056-978F11FBD991}" srcOrd="2" destOrd="0" parTransId="{4FB4D26C-BA49-E249-A20A-324FBDAB91E6}" sibTransId="{870F82C0-2EA2-5445-AC31-8E48E8F44E6C}"/>
    <dgm:cxn modelId="{3C308938-CC59-504D-870A-E844D9EA71D0}" srcId="{C7F04EE8-E295-2D41-82E3-FEC0C44F42A8}" destId="{F99E543D-DB4E-DB4C-856C-E3F5BAF21AB9}" srcOrd="3" destOrd="0" parTransId="{395F6B76-4BD8-2E4E-90F1-0C5276DD6B07}" sibTransId="{99162B1B-29F1-9D45-908B-12BE9E8EEFD7}"/>
    <dgm:cxn modelId="{98A81EBB-CB9D-024C-B1EB-E8BFB588A868}" srcId="{D5183C0A-64FB-804F-AB4C-8283E18A6DB4}" destId="{8AB27AE1-8368-D147-AFED-D39C2CB09012}" srcOrd="0" destOrd="0" parTransId="{B7E37DDF-288C-1A41-B211-E7F498D4C78F}" sibTransId="{570CFE84-6DE0-BB45-A34C-91B7AA83AC77}"/>
    <dgm:cxn modelId="{2CCB2AF6-14FD-5748-B82E-3F9CBFB43830}" type="presOf" srcId="{93D59F18-3D9F-3149-8056-978F11FBD991}" destId="{D6288639-42F2-B549-A331-9CE69050188B}" srcOrd="1" destOrd="0" presId="urn:microsoft.com/office/officeart/2005/8/layout/lProcess2"/>
    <dgm:cxn modelId="{46DE7899-9E0B-8843-91BD-235F0E1CBD8F}" type="presOf" srcId="{38B448A2-F469-6846-B110-5F182AAB2F3D}" destId="{12E64D0E-1F10-874B-A3F3-3767B296897D}" srcOrd="0" destOrd="0" presId="urn:microsoft.com/office/officeart/2005/8/layout/lProcess2"/>
    <dgm:cxn modelId="{C16039D9-F69F-0B40-87FF-7CCC1DF8D574}" type="presOf" srcId="{917FE689-0806-BF4D-8C9C-5C0613C6B8A9}" destId="{5CEC4A69-D26F-5A40-9A3F-1C0BBB0A3C08}" srcOrd="0" destOrd="0" presId="urn:microsoft.com/office/officeart/2005/8/layout/lProcess2"/>
    <dgm:cxn modelId="{927B3E9A-8F2B-E747-A22A-DFC4A19F97C6}" type="presOf" srcId="{2131DF67-4F63-224B-A1C0-960E354A3625}" destId="{E1DB2C9D-310F-A649-B42D-6D60565F9A2E}" srcOrd="0" destOrd="0" presId="urn:microsoft.com/office/officeart/2005/8/layout/lProcess2"/>
    <dgm:cxn modelId="{EE64059A-04EA-404F-B9C9-48E4020A34A5}" type="presOf" srcId="{47BBEC3F-5F33-8F45-BEBF-12CC2F3B5E49}" destId="{4C61C5E8-C014-8F48-88C8-7FE6212623C6}" srcOrd="0" destOrd="0" presId="urn:microsoft.com/office/officeart/2005/8/layout/lProcess2"/>
    <dgm:cxn modelId="{F003DDC8-9CAC-364C-82A8-78BDC7DFB839}" srcId="{917FE689-0806-BF4D-8C9C-5C0613C6B8A9}" destId="{D37DD57E-F38A-8F44-BA23-7B0DF4721237}" srcOrd="0" destOrd="0" parTransId="{CE09425B-05B9-3848-AA84-106D3DA295A1}" sibTransId="{98AA38E2-CA27-6E45-83D1-955996E810A8}"/>
    <dgm:cxn modelId="{CEEBE2A2-5D09-8645-BDE8-6929506FCE90}" type="presOf" srcId="{2845C0FC-0685-8C47-A1FE-955B937CDC33}" destId="{9F50CA2D-03F3-7344-B3CF-2F3DD2AFC3EB}" srcOrd="0" destOrd="0" presId="urn:microsoft.com/office/officeart/2005/8/layout/lProcess2"/>
    <dgm:cxn modelId="{3674790E-513D-7643-8C9B-8F1217891D19}" srcId="{F99E543D-DB4E-DB4C-856C-E3F5BAF21AB9}" destId="{4D3A9FC2-F502-A549-9D5E-C0D3B2F46DA9}" srcOrd="2" destOrd="0" parTransId="{51992445-EE9B-C84A-BE95-3603000E1ACD}" sibTransId="{7A86CBE2-3D5A-E244-845B-2599B479C0B8}"/>
    <dgm:cxn modelId="{1B39777D-7D8E-CC48-906F-6819E9248849}" type="presOf" srcId="{6D9B2692-19B5-7341-A7F7-C462255820E0}" destId="{0C770173-937F-9B47-A4E6-2AB20D274377}" srcOrd="0" destOrd="0" presId="urn:microsoft.com/office/officeart/2005/8/layout/lProcess2"/>
    <dgm:cxn modelId="{E97ABB1D-62D1-9344-A5D2-C4430FF1E5BA}" type="presOf" srcId="{D5183C0A-64FB-804F-AB4C-8283E18A6DB4}" destId="{15590B33-D6FB-ED4A-8CA1-5576A8131B42}" srcOrd="0" destOrd="0" presId="urn:microsoft.com/office/officeart/2005/8/layout/lProcess2"/>
    <dgm:cxn modelId="{CB57E100-1EC4-1744-9A45-B16EB6EB556E}" type="presOf" srcId="{4AFAD8CA-1675-4042-A195-80E746992013}" destId="{C4C43B63-C07A-BB44-97AD-125EF76C9B21}" srcOrd="0" destOrd="0" presId="urn:microsoft.com/office/officeart/2005/8/layout/lProcess2"/>
    <dgm:cxn modelId="{1C238928-A3F7-D34B-AB17-913B943701F2}" srcId="{93D59F18-3D9F-3149-8056-978F11FBD991}" destId="{1B56BBFD-9545-6040-8D30-9AC5B5E24304}" srcOrd="0" destOrd="0" parTransId="{28E0E3E4-F2DB-014B-B2AF-74D4ACA329D4}" sibTransId="{6088A197-D9FF-384D-A095-3BDCEFD775A4}"/>
    <dgm:cxn modelId="{96E9551B-21E0-E248-9CD0-8F8B3D05F2A2}" srcId="{917FE689-0806-BF4D-8C9C-5C0613C6B8A9}" destId="{38B448A2-F469-6846-B110-5F182AAB2F3D}" srcOrd="2" destOrd="0" parTransId="{5DD28F9F-2101-494B-8969-A853209825BC}" sibTransId="{1D0A6DBB-7F17-3842-9C73-FFE16BE33BCE}"/>
    <dgm:cxn modelId="{B6EDE199-0839-1E4B-8753-D46C8F9DD955}" type="presParOf" srcId="{422D4087-D5DE-864D-BA8F-697360C5D003}" destId="{11C01151-7561-564D-B769-1347E56C9C07}" srcOrd="0" destOrd="0" presId="urn:microsoft.com/office/officeart/2005/8/layout/lProcess2"/>
    <dgm:cxn modelId="{C39E7BE9-3EC3-AD4A-8D20-DB6B4EF282DB}" type="presParOf" srcId="{11C01151-7561-564D-B769-1347E56C9C07}" destId="{5CEC4A69-D26F-5A40-9A3F-1C0BBB0A3C08}" srcOrd="0" destOrd="0" presId="urn:microsoft.com/office/officeart/2005/8/layout/lProcess2"/>
    <dgm:cxn modelId="{9C8886F8-5106-7141-8748-BA2792E25C5B}" type="presParOf" srcId="{11C01151-7561-564D-B769-1347E56C9C07}" destId="{267807A4-CE42-4B45-998D-81EB3D7CE2EC}" srcOrd="1" destOrd="0" presId="urn:microsoft.com/office/officeart/2005/8/layout/lProcess2"/>
    <dgm:cxn modelId="{198D6F7F-9E6F-684B-BB95-C2FA3FE08688}" type="presParOf" srcId="{11C01151-7561-564D-B769-1347E56C9C07}" destId="{DE5E63B2-0172-D446-951D-6AAD25497277}" srcOrd="2" destOrd="0" presId="urn:microsoft.com/office/officeart/2005/8/layout/lProcess2"/>
    <dgm:cxn modelId="{29DB230C-B182-784B-AD43-71FD52CB9EF8}" type="presParOf" srcId="{DE5E63B2-0172-D446-951D-6AAD25497277}" destId="{710F6172-85F2-0549-A6F3-DBBE43812FC9}" srcOrd="0" destOrd="0" presId="urn:microsoft.com/office/officeart/2005/8/layout/lProcess2"/>
    <dgm:cxn modelId="{18732ABD-47D3-3F46-B566-C8321D6B1729}" type="presParOf" srcId="{710F6172-85F2-0549-A6F3-DBBE43812FC9}" destId="{9BA64777-A29B-C84C-8E69-9D9047FC5CDF}" srcOrd="0" destOrd="0" presId="urn:microsoft.com/office/officeart/2005/8/layout/lProcess2"/>
    <dgm:cxn modelId="{3F553C3B-4B8A-6E4E-B7C6-A1EBC5F8B4AA}" type="presParOf" srcId="{710F6172-85F2-0549-A6F3-DBBE43812FC9}" destId="{42AD7892-DF65-F441-8C9A-81CB091B1072}" srcOrd="1" destOrd="0" presId="urn:microsoft.com/office/officeart/2005/8/layout/lProcess2"/>
    <dgm:cxn modelId="{8E7A613F-36A5-0946-92EF-48DE8DB79A0A}" type="presParOf" srcId="{710F6172-85F2-0549-A6F3-DBBE43812FC9}" destId="{C4C43B63-C07A-BB44-97AD-125EF76C9B21}" srcOrd="2" destOrd="0" presId="urn:microsoft.com/office/officeart/2005/8/layout/lProcess2"/>
    <dgm:cxn modelId="{32676228-98D4-124D-9C7B-2D036A88FA16}" type="presParOf" srcId="{710F6172-85F2-0549-A6F3-DBBE43812FC9}" destId="{249361EF-74AF-094A-849A-BDCC02412584}" srcOrd="3" destOrd="0" presId="urn:microsoft.com/office/officeart/2005/8/layout/lProcess2"/>
    <dgm:cxn modelId="{A7C9A77C-0AB4-0B40-BF49-811639E69875}" type="presParOf" srcId="{710F6172-85F2-0549-A6F3-DBBE43812FC9}" destId="{12E64D0E-1F10-874B-A3F3-3767B296897D}" srcOrd="4" destOrd="0" presId="urn:microsoft.com/office/officeart/2005/8/layout/lProcess2"/>
    <dgm:cxn modelId="{82BC5B54-1C7E-FD43-A679-D84543D04278}" type="presParOf" srcId="{710F6172-85F2-0549-A6F3-DBBE43812FC9}" destId="{A3F14031-AA79-124E-8F9D-7153601E7292}" srcOrd="5" destOrd="0" presId="urn:microsoft.com/office/officeart/2005/8/layout/lProcess2"/>
    <dgm:cxn modelId="{5A8EB210-2971-B14E-91E7-B43B9B97D173}" type="presParOf" srcId="{710F6172-85F2-0549-A6F3-DBBE43812FC9}" destId="{ED9720FE-26D7-C845-8DDA-1A43E42E4FCA}" srcOrd="6" destOrd="0" presId="urn:microsoft.com/office/officeart/2005/8/layout/lProcess2"/>
    <dgm:cxn modelId="{92DBBD95-B0C2-A747-B67B-7A789C6A83D3}" type="presParOf" srcId="{422D4087-D5DE-864D-BA8F-697360C5D003}" destId="{6283C052-D589-EA4C-8F47-91B874FFF95A}" srcOrd="1" destOrd="0" presId="urn:microsoft.com/office/officeart/2005/8/layout/lProcess2"/>
    <dgm:cxn modelId="{07757847-90DC-CA46-95C5-3CBFDFCDE1E4}" type="presParOf" srcId="{422D4087-D5DE-864D-BA8F-697360C5D003}" destId="{8D77F720-F42D-7441-9826-F248DCD2621E}" srcOrd="2" destOrd="0" presId="urn:microsoft.com/office/officeart/2005/8/layout/lProcess2"/>
    <dgm:cxn modelId="{3C16AC31-2922-5E4E-A6D8-9FB6C20CC237}" type="presParOf" srcId="{8D77F720-F42D-7441-9826-F248DCD2621E}" destId="{15590B33-D6FB-ED4A-8CA1-5576A8131B42}" srcOrd="0" destOrd="0" presId="urn:microsoft.com/office/officeart/2005/8/layout/lProcess2"/>
    <dgm:cxn modelId="{4535AC8D-54E0-1A44-8A4C-EB53DB62027D}" type="presParOf" srcId="{8D77F720-F42D-7441-9826-F248DCD2621E}" destId="{92A347AE-940C-2E49-928A-563469D4BC4F}" srcOrd="1" destOrd="0" presId="urn:microsoft.com/office/officeart/2005/8/layout/lProcess2"/>
    <dgm:cxn modelId="{90CF9698-D759-4745-8508-A5C208E29ED2}" type="presParOf" srcId="{8D77F720-F42D-7441-9826-F248DCD2621E}" destId="{1D3C0EF1-A1D3-9842-877D-E7775837C6E2}" srcOrd="2" destOrd="0" presId="urn:microsoft.com/office/officeart/2005/8/layout/lProcess2"/>
    <dgm:cxn modelId="{49D299AA-ED57-2E42-9030-A20A77048826}" type="presParOf" srcId="{1D3C0EF1-A1D3-9842-877D-E7775837C6E2}" destId="{04C46F9F-7C1E-F34C-BB83-71555DB452E1}" srcOrd="0" destOrd="0" presId="urn:microsoft.com/office/officeart/2005/8/layout/lProcess2"/>
    <dgm:cxn modelId="{2311C9DB-B854-BE4F-B650-F478F61C1E43}" type="presParOf" srcId="{04C46F9F-7C1E-F34C-BB83-71555DB452E1}" destId="{30CF25CB-C0EA-4E46-B798-D6B4415CC676}" srcOrd="0" destOrd="0" presId="urn:microsoft.com/office/officeart/2005/8/layout/lProcess2"/>
    <dgm:cxn modelId="{4DC5D2A8-DFD5-1941-BEDA-C8C0993DD782}" type="presParOf" srcId="{04C46F9F-7C1E-F34C-BB83-71555DB452E1}" destId="{E907080F-44BA-C245-AC1C-2E3F92F492C1}" srcOrd="1" destOrd="0" presId="urn:microsoft.com/office/officeart/2005/8/layout/lProcess2"/>
    <dgm:cxn modelId="{01EF6BB5-7BDE-344C-AA94-F4D7CBDF3780}" type="presParOf" srcId="{04C46F9F-7C1E-F34C-BB83-71555DB452E1}" destId="{0CA0B58A-6AC5-264F-9BD0-E542EA165A4B}" srcOrd="2" destOrd="0" presId="urn:microsoft.com/office/officeart/2005/8/layout/lProcess2"/>
    <dgm:cxn modelId="{C5317CB6-9BF8-F241-94E0-F80C08D170BE}" type="presParOf" srcId="{04C46F9F-7C1E-F34C-BB83-71555DB452E1}" destId="{14E26630-216E-C043-844B-7A78D3C6B5BC}" srcOrd="3" destOrd="0" presId="urn:microsoft.com/office/officeart/2005/8/layout/lProcess2"/>
    <dgm:cxn modelId="{C7E7D73F-0EAB-2F48-BBD2-A01279F28991}" type="presParOf" srcId="{04C46F9F-7C1E-F34C-BB83-71555DB452E1}" destId="{E1DB2C9D-310F-A649-B42D-6D60565F9A2E}" srcOrd="4" destOrd="0" presId="urn:microsoft.com/office/officeart/2005/8/layout/lProcess2"/>
    <dgm:cxn modelId="{76062955-1B39-C248-B784-F6D173CD031F}" type="presParOf" srcId="{04C46F9F-7C1E-F34C-BB83-71555DB452E1}" destId="{201B293E-8C8F-FE42-B6F2-315F39B48F54}" srcOrd="5" destOrd="0" presId="urn:microsoft.com/office/officeart/2005/8/layout/lProcess2"/>
    <dgm:cxn modelId="{543FC920-9CCC-8843-AF1D-212AA4618FBF}" type="presParOf" srcId="{04C46F9F-7C1E-F34C-BB83-71555DB452E1}" destId="{8F9C2EAD-FE79-AD47-8970-9F758224E29F}" srcOrd="6" destOrd="0" presId="urn:microsoft.com/office/officeart/2005/8/layout/lProcess2"/>
    <dgm:cxn modelId="{4A28CA75-4941-4A4B-A90E-55D83D13CE28}" type="presParOf" srcId="{422D4087-D5DE-864D-BA8F-697360C5D003}" destId="{9E4E0151-CAE4-544F-8DDA-EB23125724EC}" srcOrd="3" destOrd="0" presId="urn:microsoft.com/office/officeart/2005/8/layout/lProcess2"/>
    <dgm:cxn modelId="{4AE71277-B2A1-9041-BA60-A2185D3C6757}" type="presParOf" srcId="{422D4087-D5DE-864D-BA8F-697360C5D003}" destId="{4EE77C98-7B80-6545-933C-FE349FF3E597}" srcOrd="4" destOrd="0" presId="urn:microsoft.com/office/officeart/2005/8/layout/lProcess2"/>
    <dgm:cxn modelId="{C0D2479E-534A-3949-8FD4-19F5FACF1330}" type="presParOf" srcId="{4EE77C98-7B80-6545-933C-FE349FF3E597}" destId="{F4B6C600-26A4-0B42-95EA-021C652054C6}" srcOrd="0" destOrd="0" presId="urn:microsoft.com/office/officeart/2005/8/layout/lProcess2"/>
    <dgm:cxn modelId="{6A00E5BE-2534-954C-83D5-094450E74937}" type="presParOf" srcId="{4EE77C98-7B80-6545-933C-FE349FF3E597}" destId="{D6288639-42F2-B549-A331-9CE69050188B}" srcOrd="1" destOrd="0" presId="urn:microsoft.com/office/officeart/2005/8/layout/lProcess2"/>
    <dgm:cxn modelId="{484F0638-683C-6545-BF04-5495630588D4}" type="presParOf" srcId="{4EE77C98-7B80-6545-933C-FE349FF3E597}" destId="{E7D258DA-D31A-544B-9A93-96F807CCD08B}" srcOrd="2" destOrd="0" presId="urn:microsoft.com/office/officeart/2005/8/layout/lProcess2"/>
    <dgm:cxn modelId="{2F3AF031-A77F-3649-986F-8E1BF011B716}" type="presParOf" srcId="{E7D258DA-D31A-544B-9A93-96F807CCD08B}" destId="{76B91147-FD8D-584B-A809-D5B57206533A}" srcOrd="0" destOrd="0" presId="urn:microsoft.com/office/officeart/2005/8/layout/lProcess2"/>
    <dgm:cxn modelId="{12303D20-D0D7-BC48-A8D5-85C574331103}" type="presParOf" srcId="{76B91147-FD8D-584B-A809-D5B57206533A}" destId="{F0D4A872-5175-9F49-9804-844B24BF46F0}" srcOrd="0" destOrd="0" presId="urn:microsoft.com/office/officeart/2005/8/layout/lProcess2"/>
    <dgm:cxn modelId="{DCD77519-5C18-8946-904D-6066F733B96B}" type="presParOf" srcId="{76B91147-FD8D-584B-A809-D5B57206533A}" destId="{EE32F0A8-26DB-0240-9395-3B8A80CFCF39}" srcOrd="1" destOrd="0" presId="urn:microsoft.com/office/officeart/2005/8/layout/lProcess2"/>
    <dgm:cxn modelId="{22C4DD79-0CF5-CD40-9747-778D56516187}" type="presParOf" srcId="{76B91147-FD8D-584B-A809-D5B57206533A}" destId="{16C47119-8DAD-9E41-91EC-2DDD21199209}" srcOrd="2" destOrd="0" presId="urn:microsoft.com/office/officeart/2005/8/layout/lProcess2"/>
    <dgm:cxn modelId="{BA5DFE21-4A93-264F-A23D-829DD8C2B8CC}" type="presParOf" srcId="{76B91147-FD8D-584B-A809-D5B57206533A}" destId="{CDBA19C1-C9D1-A74B-AB3D-32282AB6B118}" srcOrd="3" destOrd="0" presId="urn:microsoft.com/office/officeart/2005/8/layout/lProcess2"/>
    <dgm:cxn modelId="{F42D570A-BD08-1F41-B325-F079D86E2385}" type="presParOf" srcId="{76B91147-FD8D-584B-A809-D5B57206533A}" destId="{0C770173-937F-9B47-A4E6-2AB20D274377}" srcOrd="4" destOrd="0" presId="urn:microsoft.com/office/officeart/2005/8/layout/lProcess2"/>
    <dgm:cxn modelId="{18B55D40-B0AE-C346-A25C-7C0ACB8140F3}" type="presParOf" srcId="{76B91147-FD8D-584B-A809-D5B57206533A}" destId="{727F6130-0585-5944-93CF-894506458F9D}" srcOrd="5" destOrd="0" presId="urn:microsoft.com/office/officeart/2005/8/layout/lProcess2"/>
    <dgm:cxn modelId="{B352BB37-06F7-E543-B0B0-41D117F01EEF}" type="presParOf" srcId="{76B91147-FD8D-584B-A809-D5B57206533A}" destId="{5CA3B9FF-A813-584E-AFC4-D5CCA7E88CB7}" srcOrd="6" destOrd="0" presId="urn:microsoft.com/office/officeart/2005/8/layout/lProcess2"/>
    <dgm:cxn modelId="{8F127C1C-A8E7-0D45-B79C-7B077D6847F3}" type="presParOf" srcId="{422D4087-D5DE-864D-BA8F-697360C5D003}" destId="{BED564D3-C26D-3042-B08E-FBA6C214C711}" srcOrd="5" destOrd="0" presId="urn:microsoft.com/office/officeart/2005/8/layout/lProcess2"/>
    <dgm:cxn modelId="{C22F715A-10D8-BD46-BD27-A1FA9FA0891E}" type="presParOf" srcId="{422D4087-D5DE-864D-BA8F-697360C5D003}" destId="{7A882E25-896C-7E49-A648-0F30536156FD}" srcOrd="6" destOrd="0" presId="urn:microsoft.com/office/officeart/2005/8/layout/lProcess2"/>
    <dgm:cxn modelId="{554C68C8-3CE9-D74A-ABF5-2983E3C9FADB}" type="presParOf" srcId="{7A882E25-896C-7E49-A648-0F30536156FD}" destId="{BE86AE64-8F65-A241-AE21-07406868A4B8}" srcOrd="0" destOrd="0" presId="urn:microsoft.com/office/officeart/2005/8/layout/lProcess2"/>
    <dgm:cxn modelId="{FBED9DD8-7F8E-0A4A-B1D4-D6157526C601}" type="presParOf" srcId="{7A882E25-896C-7E49-A648-0F30536156FD}" destId="{E4EC1BDD-9248-CF49-910F-57479E018F6B}" srcOrd="1" destOrd="0" presId="urn:microsoft.com/office/officeart/2005/8/layout/lProcess2"/>
    <dgm:cxn modelId="{17A43C1A-3EA7-5D48-A3DB-1F4F7E6D8378}" type="presParOf" srcId="{7A882E25-896C-7E49-A648-0F30536156FD}" destId="{9454C907-FEFF-B346-ADD2-932ADDB06348}" srcOrd="2" destOrd="0" presId="urn:microsoft.com/office/officeart/2005/8/layout/lProcess2"/>
    <dgm:cxn modelId="{066BC3C9-7306-0C49-B270-B2E943B5AF60}" type="presParOf" srcId="{9454C907-FEFF-B346-ADD2-932ADDB06348}" destId="{D77E8B66-55C0-6445-A0B3-6400D447265F}" srcOrd="0" destOrd="0" presId="urn:microsoft.com/office/officeart/2005/8/layout/lProcess2"/>
    <dgm:cxn modelId="{E96B4209-5CA5-2F48-9335-5261675E9CE1}" type="presParOf" srcId="{D77E8B66-55C0-6445-A0B3-6400D447265F}" destId="{9F50CA2D-03F3-7344-B3CF-2F3DD2AFC3EB}" srcOrd="0" destOrd="0" presId="urn:microsoft.com/office/officeart/2005/8/layout/lProcess2"/>
    <dgm:cxn modelId="{3238EA38-C7C9-5945-B0B7-9A16F12B0D13}" type="presParOf" srcId="{D77E8B66-55C0-6445-A0B3-6400D447265F}" destId="{FA8F3CF8-9C8E-6F4C-934F-883A6EFCB060}" srcOrd="1" destOrd="0" presId="urn:microsoft.com/office/officeart/2005/8/layout/lProcess2"/>
    <dgm:cxn modelId="{A37DBD59-6AA5-F14B-B267-38C8D042506C}" type="presParOf" srcId="{D77E8B66-55C0-6445-A0B3-6400D447265F}" destId="{4C61C5E8-C014-8F48-88C8-7FE6212623C6}" srcOrd="2" destOrd="0" presId="urn:microsoft.com/office/officeart/2005/8/layout/lProcess2"/>
    <dgm:cxn modelId="{F3A01974-83D6-DF41-BF81-708D5C667D6D}" type="presParOf" srcId="{D77E8B66-55C0-6445-A0B3-6400D447265F}" destId="{950B4EFA-5B21-8E42-8675-0BC6D03A9268}" srcOrd="3" destOrd="0" presId="urn:microsoft.com/office/officeart/2005/8/layout/lProcess2"/>
    <dgm:cxn modelId="{8600BF70-7CD6-A04A-A283-42F4FCA489AF}" type="presParOf" srcId="{D77E8B66-55C0-6445-A0B3-6400D447265F}" destId="{B24F9D0F-E1DD-1E41-BF12-43C266BF7828}" srcOrd="4" destOrd="0" presId="urn:microsoft.com/office/officeart/2005/8/layout/lProcess2"/>
    <dgm:cxn modelId="{1DFCE6AD-9A91-5349-8B77-2756DCEC8926}" type="presParOf" srcId="{D77E8B66-55C0-6445-A0B3-6400D447265F}" destId="{15959E52-680E-3041-9208-4E2593E0FAE3}" srcOrd="5" destOrd="0" presId="urn:microsoft.com/office/officeart/2005/8/layout/lProcess2"/>
    <dgm:cxn modelId="{2D4FF8DF-DE9E-914B-AD20-844E49D96E82}" type="presParOf" srcId="{D77E8B66-55C0-6445-A0B3-6400D447265F}" destId="{D037C757-9F46-6545-9102-40DB68F39779}" srcOrd="6" destOrd="0" presId="urn:microsoft.com/office/officeart/2005/8/layout/lProcess2"/>
    <dgm:cxn modelId="{7A057F9B-1433-1641-9E91-0F158A5AD26F}" type="presParOf" srcId="{D77E8B66-55C0-6445-A0B3-6400D447265F}" destId="{149FE8AD-907C-1347-86A1-E76FB5620E77}" srcOrd="7" destOrd="0" presId="urn:microsoft.com/office/officeart/2005/8/layout/lProcess2"/>
    <dgm:cxn modelId="{FD742042-7E2B-9E49-B850-D55158906A53}" type="presParOf" srcId="{D77E8B66-55C0-6445-A0B3-6400D447265F}" destId="{F12103E0-F2A5-B64E-97B5-BBBB717E6133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C4A69-D26F-5A40-9A3F-1C0BBB0A3C08}">
      <dsp:nvSpPr>
        <dsp:cNvPr id="0" name=""/>
        <dsp:cNvSpPr/>
      </dsp:nvSpPr>
      <dsp:spPr>
        <a:xfrm>
          <a:off x="2817" y="0"/>
          <a:ext cx="2764517" cy="53838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High School Students</a:t>
          </a:r>
        </a:p>
      </dsp:txBody>
      <dsp:txXfrm>
        <a:off x="2817" y="0"/>
        <a:ext cx="2764517" cy="1615142"/>
      </dsp:txXfrm>
    </dsp:sp>
    <dsp:sp modelId="{9BA64777-A29B-C84C-8E69-9D9047FC5CDF}">
      <dsp:nvSpPr>
        <dsp:cNvPr id="0" name=""/>
        <dsp:cNvSpPr/>
      </dsp:nvSpPr>
      <dsp:spPr>
        <a:xfrm>
          <a:off x="279269" y="1615274"/>
          <a:ext cx="2211613" cy="784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Tours</a:t>
          </a:r>
        </a:p>
      </dsp:txBody>
      <dsp:txXfrm>
        <a:off x="302241" y="1638246"/>
        <a:ext cx="2165669" cy="738362"/>
      </dsp:txXfrm>
    </dsp:sp>
    <dsp:sp modelId="{C4C43B63-C07A-BB44-97AD-125EF76C9B21}">
      <dsp:nvSpPr>
        <dsp:cNvPr id="0" name=""/>
        <dsp:cNvSpPr/>
      </dsp:nvSpPr>
      <dsp:spPr>
        <a:xfrm>
          <a:off x="279269" y="2520243"/>
          <a:ext cx="2211613" cy="784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Summer Program</a:t>
          </a:r>
        </a:p>
      </dsp:txBody>
      <dsp:txXfrm>
        <a:off x="302241" y="2543215"/>
        <a:ext cx="2165669" cy="738362"/>
      </dsp:txXfrm>
    </dsp:sp>
    <dsp:sp modelId="{12E64D0E-1F10-874B-A3F3-3767B296897D}">
      <dsp:nvSpPr>
        <dsp:cNvPr id="0" name=""/>
        <dsp:cNvSpPr/>
      </dsp:nvSpPr>
      <dsp:spPr>
        <a:xfrm>
          <a:off x="279269" y="3425211"/>
          <a:ext cx="2211613" cy="784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Internships</a:t>
          </a:r>
        </a:p>
      </dsp:txBody>
      <dsp:txXfrm>
        <a:off x="302241" y="3448183"/>
        <a:ext cx="2165669" cy="738362"/>
      </dsp:txXfrm>
    </dsp:sp>
    <dsp:sp modelId="{ED9720FE-26D7-C845-8DDA-1A43E42E4FCA}">
      <dsp:nvSpPr>
        <dsp:cNvPr id="0" name=""/>
        <dsp:cNvSpPr/>
      </dsp:nvSpPr>
      <dsp:spPr>
        <a:xfrm>
          <a:off x="279269" y="4330180"/>
          <a:ext cx="2211613" cy="784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Wistar Science in Schools</a:t>
          </a:r>
        </a:p>
      </dsp:txBody>
      <dsp:txXfrm>
        <a:off x="302241" y="4353152"/>
        <a:ext cx="2165669" cy="738362"/>
      </dsp:txXfrm>
    </dsp:sp>
    <dsp:sp modelId="{15590B33-D6FB-ED4A-8CA1-5576A8131B42}">
      <dsp:nvSpPr>
        <dsp:cNvPr id="0" name=""/>
        <dsp:cNvSpPr/>
      </dsp:nvSpPr>
      <dsp:spPr>
        <a:xfrm>
          <a:off x="2974673" y="0"/>
          <a:ext cx="2764517" cy="53838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Undergraduate Students</a:t>
          </a:r>
        </a:p>
      </dsp:txBody>
      <dsp:txXfrm>
        <a:off x="2974673" y="0"/>
        <a:ext cx="2764517" cy="1615142"/>
      </dsp:txXfrm>
    </dsp:sp>
    <dsp:sp modelId="{30CF25CB-C0EA-4E46-B798-D6B4415CC676}">
      <dsp:nvSpPr>
        <dsp:cNvPr id="0" name=""/>
        <dsp:cNvSpPr/>
      </dsp:nvSpPr>
      <dsp:spPr>
        <a:xfrm>
          <a:off x="3251125" y="1615274"/>
          <a:ext cx="2211613" cy="784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Biomedical Technician Training (BTT) Program</a:t>
          </a:r>
        </a:p>
      </dsp:txBody>
      <dsp:txXfrm>
        <a:off x="3274097" y="1638246"/>
        <a:ext cx="2165669" cy="738362"/>
      </dsp:txXfrm>
    </dsp:sp>
    <dsp:sp modelId="{0CA0B58A-6AC5-264F-9BD0-E542EA165A4B}">
      <dsp:nvSpPr>
        <dsp:cNvPr id="0" name=""/>
        <dsp:cNvSpPr/>
      </dsp:nvSpPr>
      <dsp:spPr>
        <a:xfrm>
          <a:off x="3251125" y="2520243"/>
          <a:ext cx="2211613" cy="784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Cheyney University and Lincoln University</a:t>
          </a:r>
        </a:p>
      </dsp:txBody>
      <dsp:txXfrm>
        <a:off x="3274097" y="2543215"/>
        <a:ext cx="2165669" cy="738362"/>
      </dsp:txXfrm>
    </dsp:sp>
    <dsp:sp modelId="{E1DB2C9D-310F-A649-B42D-6D60565F9A2E}">
      <dsp:nvSpPr>
        <dsp:cNvPr id="0" name=""/>
        <dsp:cNvSpPr/>
      </dsp:nvSpPr>
      <dsp:spPr>
        <a:xfrm>
          <a:off x="3251125" y="3425211"/>
          <a:ext cx="2211613" cy="784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Research Experiences for Undergraduates (REU)</a:t>
          </a:r>
        </a:p>
      </dsp:txBody>
      <dsp:txXfrm>
        <a:off x="3274097" y="3448183"/>
        <a:ext cx="2165669" cy="738362"/>
      </dsp:txXfrm>
    </dsp:sp>
    <dsp:sp modelId="{8F9C2EAD-FE79-AD47-8970-9F758224E29F}">
      <dsp:nvSpPr>
        <dsp:cNvPr id="0" name=""/>
        <dsp:cNvSpPr/>
      </dsp:nvSpPr>
      <dsp:spPr>
        <a:xfrm>
          <a:off x="3251125" y="4330180"/>
          <a:ext cx="2211613" cy="784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Apprenticeships: Fox Biomedical Research Technician (BRT), Quality Science</a:t>
          </a:r>
        </a:p>
      </dsp:txBody>
      <dsp:txXfrm>
        <a:off x="3274097" y="4353152"/>
        <a:ext cx="2165669" cy="738362"/>
      </dsp:txXfrm>
    </dsp:sp>
    <dsp:sp modelId="{F4B6C600-26A4-0B42-95EA-021C652054C6}">
      <dsp:nvSpPr>
        <dsp:cNvPr id="0" name=""/>
        <dsp:cNvSpPr/>
      </dsp:nvSpPr>
      <dsp:spPr>
        <a:xfrm>
          <a:off x="5946529" y="0"/>
          <a:ext cx="2764517" cy="53838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Graduate Students</a:t>
          </a:r>
        </a:p>
      </dsp:txBody>
      <dsp:txXfrm>
        <a:off x="5946529" y="0"/>
        <a:ext cx="2764517" cy="1615142"/>
      </dsp:txXfrm>
    </dsp:sp>
    <dsp:sp modelId="{F0D4A872-5175-9F49-9804-844B24BF46F0}">
      <dsp:nvSpPr>
        <dsp:cNvPr id="0" name=""/>
        <dsp:cNvSpPr/>
      </dsp:nvSpPr>
      <dsp:spPr>
        <a:xfrm>
          <a:off x="6222981" y="1615274"/>
          <a:ext cx="2211613" cy="784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University of Pennsylvania</a:t>
          </a:r>
        </a:p>
      </dsp:txBody>
      <dsp:txXfrm>
        <a:off x="6245953" y="1638246"/>
        <a:ext cx="2165669" cy="738362"/>
      </dsp:txXfrm>
    </dsp:sp>
    <dsp:sp modelId="{16C47119-8DAD-9E41-91EC-2DDD21199209}">
      <dsp:nvSpPr>
        <dsp:cNvPr id="0" name=""/>
        <dsp:cNvSpPr/>
      </dsp:nvSpPr>
      <dsp:spPr>
        <a:xfrm>
          <a:off x="6222981" y="2520243"/>
          <a:ext cx="2211613" cy="784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Drexel University</a:t>
          </a:r>
        </a:p>
      </dsp:txBody>
      <dsp:txXfrm>
        <a:off x="6245953" y="2543215"/>
        <a:ext cx="2165669" cy="738362"/>
      </dsp:txXfrm>
    </dsp:sp>
    <dsp:sp modelId="{0C770173-937F-9B47-A4E6-2AB20D274377}">
      <dsp:nvSpPr>
        <dsp:cNvPr id="0" name=""/>
        <dsp:cNvSpPr/>
      </dsp:nvSpPr>
      <dsp:spPr>
        <a:xfrm>
          <a:off x="6222981" y="3425211"/>
          <a:ext cx="2211613" cy="784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Universities of Bologna and Milan</a:t>
          </a:r>
        </a:p>
      </dsp:txBody>
      <dsp:txXfrm>
        <a:off x="6245953" y="3448183"/>
        <a:ext cx="2165669" cy="738362"/>
      </dsp:txXfrm>
    </dsp:sp>
    <dsp:sp modelId="{5CA3B9FF-A813-584E-AFC4-D5CCA7E88CB7}">
      <dsp:nvSpPr>
        <dsp:cNvPr id="0" name=""/>
        <dsp:cNvSpPr/>
      </dsp:nvSpPr>
      <dsp:spPr>
        <a:xfrm>
          <a:off x="6222981" y="4330180"/>
          <a:ext cx="2211613" cy="784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U Sciences → SJU→ Philadelphia College of Osteopathic Medicine (PCOM)</a:t>
          </a:r>
        </a:p>
      </dsp:txBody>
      <dsp:txXfrm>
        <a:off x="6245953" y="4353152"/>
        <a:ext cx="2165669" cy="738362"/>
      </dsp:txXfrm>
    </dsp:sp>
    <dsp:sp modelId="{BE86AE64-8F65-A241-AE21-07406868A4B8}">
      <dsp:nvSpPr>
        <dsp:cNvPr id="0" name=""/>
        <dsp:cNvSpPr/>
      </dsp:nvSpPr>
      <dsp:spPr>
        <a:xfrm>
          <a:off x="8918386" y="0"/>
          <a:ext cx="2764517" cy="53838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Postdoctoral Fellows</a:t>
          </a:r>
        </a:p>
      </dsp:txBody>
      <dsp:txXfrm>
        <a:off x="8918386" y="0"/>
        <a:ext cx="2764517" cy="1615142"/>
      </dsp:txXfrm>
    </dsp:sp>
    <dsp:sp modelId="{9F50CA2D-03F3-7344-B3CF-2F3DD2AFC3EB}">
      <dsp:nvSpPr>
        <dsp:cNvPr id="0" name=""/>
        <dsp:cNvSpPr/>
      </dsp:nvSpPr>
      <dsp:spPr>
        <a:xfrm>
          <a:off x="9194837" y="1616161"/>
          <a:ext cx="2211613" cy="622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Responsible Conduct of Research (RCR)/Rigor &amp; Reproducibility</a:t>
          </a:r>
        </a:p>
      </dsp:txBody>
      <dsp:txXfrm>
        <a:off x="9213079" y="1634403"/>
        <a:ext cx="2175129" cy="586347"/>
      </dsp:txXfrm>
    </dsp:sp>
    <dsp:sp modelId="{4C61C5E8-C014-8F48-88C8-7FE6212623C6}">
      <dsp:nvSpPr>
        <dsp:cNvPr id="0" name=""/>
        <dsp:cNvSpPr/>
      </dsp:nvSpPr>
      <dsp:spPr>
        <a:xfrm>
          <a:off x="9194837" y="2334813"/>
          <a:ext cx="2211613" cy="622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Training Committee</a:t>
          </a:r>
        </a:p>
      </dsp:txBody>
      <dsp:txXfrm>
        <a:off x="9213079" y="2353055"/>
        <a:ext cx="2175129" cy="586347"/>
      </dsp:txXfrm>
    </dsp:sp>
    <dsp:sp modelId="{B24F9D0F-E1DD-1E41-BF12-43C266BF7828}">
      <dsp:nvSpPr>
        <dsp:cNvPr id="0" name=""/>
        <dsp:cNvSpPr/>
      </dsp:nvSpPr>
      <dsp:spPr>
        <a:xfrm>
          <a:off x="9194837" y="3053464"/>
          <a:ext cx="2211613" cy="622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Research in Progress</a:t>
          </a:r>
        </a:p>
      </dsp:txBody>
      <dsp:txXfrm>
        <a:off x="9213079" y="3071706"/>
        <a:ext cx="2175129" cy="586347"/>
      </dsp:txXfrm>
    </dsp:sp>
    <dsp:sp modelId="{D037C757-9F46-6545-9102-40DB68F39779}">
      <dsp:nvSpPr>
        <dsp:cNvPr id="0" name=""/>
        <dsp:cNvSpPr/>
      </dsp:nvSpPr>
      <dsp:spPr>
        <a:xfrm>
          <a:off x="9194837" y="3772116"/>
          <a:ext cx="2211613" cy="622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Workshops and Career Panels</a:t>
          </a:r>
        </a:p>
      </dsp:txBody>
      <dsp:txXfrm>
        <a:off x="9213079" y="3790358"/>
        <a:ext cx="2175129" cy="586347"/>
      </dsp:txXfrm>
    </dsp:sp>
    <dsp:sp modelId="{F12103E0-F2A5-B64E-97B5-BBBB717E6133}">
      <dsp:nvSpPr>
        <dsp:cNvPr id="0" name=""/>
        <dsp:cNvSpPr/>
      </dsp:nvSpPr>
      <dsp:spPr>
        <a:xfrm>
          <a:off x="9194837" y="4490768"/>
          <a:ext cx="2211613" cy="622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Wistar Trainee Association</a:t>
          </a:r>
        </a:p>
      </dsp:txBody>
      <dsp:txXfrm>
        <a:off x="9213079" y="4509010"/>
        <a:ext cx="2175129" cy="586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9DDAC-5D5C-D64D-B25D-2BAAFD82E39B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D0C9-D255-AD48-87CC-50BDAA3BD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A2971-8C95-4363-A5E0-631393B23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5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0AD5-8F80-E638-533F-EF4645310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88CCA-D190-CA34-E749-9AFF24721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E9E43-5140-D1CB-9B5A-1DC3EC3C4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151C-1897-0B43-B2C0-A05F4BB9B93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AE924-328B-9453-D80E-E292C0E0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0473A-9BBB-4924-1DD1-09A7934E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A6B8-61E5-5141-A6F1-95EBECE10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38917-1856-9969-4203-088F3EFA0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CAF98-8D46-33FD-1917-5D3CACB11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A8551-E449-E4BC-1A6F-4149BCD8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151C-1897-0B43-B2C0-A05F4BB9B93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ED081-FF7A-9E41-4135-DE17D7E23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6E343-0BB6-8284-B8F7-6B2FE4C1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A6B8-61E5-5141-A6F1-95EBECE10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9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8A121-F4E3-47BF-A0A4-7A8CEDB35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95B301-00BD-2520-625D-1143C2CA7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04227-0C96-6C5E-228A-61988C58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151C-1897-0B43-B2C0-A05F4BB9B93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51A6F-A36A-696A-1026-006ECAC4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3F4BB-6CF1-EC96-F3B8-5448FC0F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A6B8-61E5-5141-A6F1-95EBECE10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80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498981"/>
            <a:ext cx="10515600" cy="610235"/>
          </a:xfrm>
          <a:prstGeom prst="rect">
            <a:avLst/>
          </a:prstGeom>
        </p:spPr>
        <p:txBody>
          <a:bodyPr/>
          <a:lstStyle>
            <a:lvl1pPr>
              <a:defRPr sz="2800" b="1" i="0" spc="200" baseline="0">
                <a:solidFill>
                  <a:srgbClr val="00548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2218372"/>
            <a:ext cx="10515600" cy="3633787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 sz="2000" b="0" i="0" spc="50" baseline="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Font typeface="Arial" charset="0"/>
              <a:buChar char="•"/>
              <a:defRPr sz="1800"/>
            </a:lvl2pPr>
            <a:lvl3pPr marL="1143000" indent="-228600">
              <a:buFont typeface="Arial" charset="0"/>
              <a:buChar char="•"/>
              <a:defRPr sz="1600"/>
            </a:lvl3pPr>
            <a:lvl4pPr marL="1600200" indent="-228600">
              <a:buFont typeface="Arial" charset="0"/>
              <a:buChar char="•"/>
              <a:defRPr sz="1400"/>
            </a:lvl4pPr>
            <a:lvl5pPr marL="2057400" indent="-228600">
              <a:buFont typeface="Arial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87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43072" y="2547493"/>
            <a:ext cx="7537704" cy="1325563"/>
          </a:xfrm>
          <a:prstGeom prst="rect">
            <a:avLst/>
          </a:prstGeom>
        </p:spPr>
        <p:txBody>
          <a:bodyPr anchor="b" anchorCtr="0"/>
          <a:lstStyle>
            <a:lvl1pPr algn="r">
              <a:defRPr sz="3600" b="1" i="0" spc="200" baseline="0">
                <a:solidFill>
                  <a:srgbClr val="00548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1579" y="4193667"/>
            <a:ext cx="7537450" cy="81756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3624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96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81D94-7285-AABA-9504-48CEE38AF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CF911-203C-B5BE-8481-067F6352B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13DB4-88AF-4D68-C539-2A6DBAF9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151C-1897-0B43-B2C0-A05F4BB9B93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3496B-01DC-DC12-6E7B-216EF412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A3189-EFF9-72EE-5273-53B099BA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A6B8-61E5-5141-A6F1-95EBECE10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8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10717-A471-4F20-34CA-ECC21DAB9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AD0DE-37CD-31A6-3F84-6A747105C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19002-B747-0201-5EB9-995545AB4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151C-1897-0B43-B2C0-A05F4BB9B93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BD28D-0742-E368-DDCC-E0CD655F2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A462-6FD7-D7B5-6069-60654097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A6B8-61E5-5141-A6F1-95EBECE10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6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71D9B-A0C2-36F4-E44E-6056890A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1BE35-CD97-2276-6E13-4519FF348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425D2-64BE-90DE-1929-C91B409EE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D3673-349E-FD0D-E1DF-791092D1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151C-1897-0B43-B2C0-A05F4BB9B93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8C78B-725C-2B41-2412-E8696C63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4ADF7-60C3-8DD9-2E86-EB6B49C5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A6B8-61E5-5141-A6F1-95EBECE10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9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AE1C-EEA7-0CF8-7B90-544AC1BE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A146F-BA91-FA6D-C48E-14D087E80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89CA6-8A96-18A6-33AD-949F936FB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0073E-ADA7-61F8-DF77-485DDC59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7CB917-804B-65B2-9891-A48C86912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6F31B5-457D-748D-F501-DBDD9DA4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151C-1897-0B43-B2C0-A05F4BB9B93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E527FF-744A-45B0-DB5F-69E9AD32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30352-4032-0602-1769-3316576AC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A6B8-61E5-5141-A6F1-95EBECE10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4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5DF0F-551E-B271-9691-441B148E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FF6125-9367-0146-6F81-F6DBED8D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151C-1897-0B43-B2C0-A05F4BB9B93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DB149F-D1B2-4EA0-FD1A-5A198A52D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4EB2A-3055-6BCB-8EF2-4837DA49E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A6B8-61E5-5141-A6F1-95EBECE10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E2741-DF40-3E79-F1E9-24AEE9CD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151C-1897-0B43-B2C0-A05F4BB9B93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25B20-E930-82AA-DFF5-9B0DFB9A1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B3AA7-6606-8C2E-36F3-F5827AF3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A6B8-61E5-5141-A6F1-95EBECE10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4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D70B-E646-7DE6-8560-A35F58CC2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96208-DA77-511E-9492-F8B124BBA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DB46D-CC84-5DBD-EABA-C48378416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7487D-2719-539E-358D-B1F9B061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151C-1897-0B43-B2C0-A05F4BB9B93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81CE3-D993-4D20-71B1-AA2535BA9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5E270-FDE9-E5EF-42E0-82917A13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A6B8-61E5-5141-A6F1-95EBECE10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EA93C-DC4B-1DCD-40DF-56F252D3A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B695E9-07CF-D686-C367-8DE57A42E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CBCFA-CCB9-799D-1985-CC72AD9BF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73622-5FAC-547D-12A0-D2E3D60A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151C-1897-0B43-B2C0-A05F4BB9B93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98D4D-3320-BE3B-2481-4742872C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C81E6-7C58-EC46-79E6-8D1ADCC4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A6B8-61E5-5141-A6F1-95EBECE10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8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5BAA7-985B-585D-EA69-F948DB39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E3B33-894F-5832-324A-167D81F25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A2FD-3A5C-3F58-FC41-005FDC03A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91151C-1897-0B43-B2C0-A05F4BB9B93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32CFE-833F-FA30-524A-08077C608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2A732-A990-5B99-82FA-7E7F65BD6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0BA6B8-61E5-5141-A6F1-95EBECE10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3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267" y="1261160"/>
            <a:ext cx="2754349" cy="3359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135" y="6138759"/>
            <a:ext cx="11430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0"/>
            <a:ext cx="2132838" cy="6858001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2645664" y="4002861"/>
            <a:ext cx="7997952" cy="0"/>
          </a:xfrm>
          <a:prstGeom prst="line">
            <a:avLst/>
          </a:prstGeom>
          <a:ln w="25400">
            <a:solidFill>
              <a:srgbClr val="0054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93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 spc="200" baseline="0">
          <a:solidFill>
            <a:srgbClr val="00548E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00548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0548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00548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0548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tar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tar.org/about-wistar/our-story/timelin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tar.org/articles/our-scientist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wistar.org/resourc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shudamcguire@wistar.or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685" y="2547493"/>
            <a:ext cx="8059091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70C0"/>
                </a:solidFill>
                <a:latin typeface="Aptos" panose="020B0004020202020204" pitchFamily="34" charset="0"/>
              </a:rPr>
              <a:t>Kristy Shuda McGuire, M.S., Ph.D.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25252" y="4204299"/>
            <a:ext cx="7549197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70C0"/>
                </a:solidFill>
                <a:latin typeface="Aptos" panose="020B0004020202020204" pitchFamily="34" charset="0"/>
              </a:rPr>
              <a:t>Dean of Biomedical Studies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Aptos" panose="020B0004020202020204" pitchFamily="34" charset="0"/>
              </a:rPr>
              <a:t>Associate Director, Cancer Research Training and Education Coordination (CRTEC)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https://www.wistar.org</a:t>
            </a:r>
            <a:endParaRPr lang="en-US" sz="2000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accent5"/>
              </a:solidFill>
              <a:latin typeface="Aptos" panose="020B00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8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EC6B1827-774F-B14B-8B5F-A47983AA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730" y="114081"/>
            <a:ext cx="10515600" cy="609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0070C0"/>
                </a:solidFill>
                <a:latin typeface="+mj-lt"/>
              </a:rPr>
              <a:t>History of The Wistar Institute</a:t>
            </a:r>
          </a:p>
        </p:txBody>
      </p:sp>
      <p:pic>
        <p:nvPicPr>
          <p:cNvPr id="10" name="Content Placeholder 14">
            <a:extLst>
              <a:ext uri="{FF2B5EF4-FFF2-40B4-BE49-F238E27FC236}">
                <a16:creationId xmlns:a16="http://schemas.microsoft.com/office/drawing/2014/main" id="{F9CC271F-E554-D743-A878-D70E4E5F4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10" y="841229"/>
            <a:ext cx="4563650" cy="466643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883297A-1BD2-F640-BBBF-8E210985B6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3320" y="1086445"/>
            <a:ext cx="7148680" cy="3633787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200" dirty="0">
                <a:solidFill>
                  <a:srgbClr val="0070C0"/>
                </a:solidFill>
                <a:latin typeface="+mn-lt"/>
              </a:rPr>
              <a:t>The Wistar Institute is our nation’s first independent biomedical research institute.</a:t>
            </a:r>
          </a:p>
          <a:p>
            <a:pPr marL="285750" indent="-285750"/>
            <a:r>
              <a:rPr lang="en-US" sz="2200" dirty="0">
                <a:solidFill>
                  <a:srgbClr val="0070C0"/>
                </a:solidFill>
                <a:latin typeface="+mn-lt"/>
              </a:rPr>
              <a:t>Named for Dr. Caspar Wistar, a physician, scientist, and teacher at the University of Pennsylvania, known for his collection of anatomical models including some constructed by sculptor William Rush.</a:t>
            </a:r>
          </a:p>
          <a:p>
            <a:pPr marL="285750" indent="-285750"/>
            <a:r>
              <a:rPr lang="en-US" sz="2200" dirty="0">
                <a:solidFill>
                  <a:srgbClr val="0070C0"/>
                </a:solidFill>
                <a:latin typeface="+mn-lt"/>
              </a:rPr>
              <a:t>His great nephew, Isaac Jones Wistar, founded The Wistar Institute of Anatomy and Biology to house this collection and initiate “any other work for the increase of original scientific knowledge.” </a:t>
            </a:r>
          </a:p>
          <a:p>
            <a:pPr marL="285750" indent="-285750"/>
            <a:r>
              <a:rPr lang="en-US" sz="2200" dirty="0">
                <a:solidFill>
                  <a:srgbClr val="0070C0"/>
                </a:solidFill>
                <a:latin typeface="+mn-lt"/>
              </a:rPr>
              <a:t>Scientists at The Wistar Institute have made significant contributions to biomedical research including development of the first standardized laboratory animal model, vaccines for rubella, rabies, and rotavirus, and cancer research.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F5937-8A28-1845-81D1-0FB76E6EDDAD}"/>
              </a:ext>
            </a:extLst>
          </p:cNvPr>
          <p:cNvSpPr txBox="1"/>
          <p:nvPr/>
        </p:nvSpPr>
        <p:spPr>
          <a:xfrm>
            <a:off x="85060" y="5756057"/>
            <a:ext cx="507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tx2">
                    <a:lumMod val="75000"/>
                    <a:lumOff val="25000"/>
                  </a:schemeClr>
                </a:solidFill>
                <a:hlinkClick r:id="rId3"/>
              </a:rPr>
              <a:t>https://</a:t>
            </a:r>
            <a:r>
              <a:rPr lang="en-US" sz="1600" u="sng" dirty="0" err="1">
                <a:solidFill>
                  <a:schemeClr val="tx2">
                    <a:lumMod val="75000"/>
                    <a:lumOff val="25000"/>
                  </a:schemeClr>
                </a:solidFill>
                <a:hlinkClick r:id="rId3"/>
              </a:rPr>
              <a:t>www.wistar.org</a:t>
            </a:r>
            <a:r>
              <a:rPr lang="en-US" sz="1600" u="sng" dirty="0">
                <a:solidFill>
                  <a:schemeClr val="tx2">
                    <a:lumMod val="75000"/>
                    <a:lumOff val="25000"/>
                  </a:schemeClr>
                </a:solidFill>
                <a:hlinkClick r:id="rId3"/>
              </a:rPr>
              <a:t>/about-</a:t>
            </a:r>
            <a:r>
              <a:rPr lang="en-US" sz="1600" u="sng" dirty="0" err="1">
                <a:solidFill>
                  <a:schemeClr val="tx2">
                    <a:lumMod val="75000"/>
                    <a:lumOff val="25000"/>
                  </a:schemeClr>
                </a:solidFill>
                <a:hlinkClick r:id="rId3"/>
              </a:rPr>
              <a:t>wistar</a:t>
            </a:r>
            <a:r>
              <a:rPr lang="en-US" sz="1600" u="sng" dirty="0">
                <a:solidFill>
                  <a:schemeClr val="tx2">
                    <a:lumMod val="75000"/>
                    <a:lumOff val="25000"/>
                  </a:schemeClr>
                </a:solidFill>
                <a:hlinkClick r:id="rId3"/>
              </a:rPr>
              <a:t>/our-story/timeline/</a:t>
            </a:r>
            <a:endParaRPr lang="en-US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7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EC6B1827-774F-B14B-8B5F-A47983AA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669" y="180676"/>
            <a:ext cx="10515600" cy="609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0070C0"/>
                </a:solidFill>
                <a:latin typeface="+mj-lt"/>
              </a:rPr>
              <a:t>The Wistar Institute Today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8A6EAD7A-3203-F045-AB3A-297DB96B3F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 bwMode="auto">
          <a:xfrm>
            <a:off x="297137" y="797510"/>
            <a:ext cx="4408747" cy="53374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F0AF6A-0BDE-3743-8178-BFC51A0F3085}"/>
              </a:ext>
            </a:extLst>
          </p:cNvPr>
          <p:cNvSpPr txBox="1"/>
          <p:nvPr/>
        </p:nvSpPr>
        <p:spPr>
          <a:xfrm>
            <a:off x="4915698" y="797510"/>
            <a:ext cx="699516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World leader in biomedical research with expertise in </a:t>
            </a:r>
            <a:r>
              <a:rPr lang="en-US" sz="2200" b="1" dirty="0">
                <a:solidFill>
                  <a:srgbClr val="0070C0"/>
                </a:solidFill>
              </a:rPr>
              <a:t>cancer, immunology, and infectious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35 labs headed by Principal Investigators (PIs)</a:t>
            </a:r>
          </a:p>
          <a:p>
            <a:pPr lvl="1"/>
            <a:r>
              <a:rPr lang="en-US" sz="2200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https://www.wistar.org/articles/our-scientists/</a:t>
            </a:r>
            <a:endParaRPr lang="en-US" sz="2200" u="sng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Excellent Shared Resources</a:t>
            </a:r>
          </a:p>
          <a:p>
            <a:pPr lvl="1"/>
            <a:r>
              <a:rPr lang="en-US" sz="2200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https://www.wistar.org/resources/</a:t>
            </a:r>
            <a:endParaRPr lang="en-US" sz="2200" u="sng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Highly collaborative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Ellen and Ronald Caplan Cancer Center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Molecular and Cellular Oncogenesis (MCO)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Gene Regulation and Cell Signaling (GRCS)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Vaccine &amp; Immunotherapy Center (VIC)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Melanoma Research Center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Center for Systems and Computational Biology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*new* HIV Cure and Viral Diseases Center</a:t>
            </a:r>
            <a:endParaRPr lang="en-US" sz="22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*new* 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Center for Advanced Therapeutics (CAT)</a:t>
            </a: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3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387E753-D5C0-51F8-F72A-73A4E0BB24C4}"/>
              </a:ext>
            </a:extLst>
          </p:cNvPr>
          <p:cNvGraphicFramePr/>
          <p:nvPr/>
        </p:nvGraphicFramePr>
        <p:xfrm>
          <a:off x="253137" y="1084285"/>
          <a:ext cx="11685721" cy="5383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6EAF9F9-230A-91D0-E062-25155CE8F7D8}"/>
              </a:ext>
            </a:extLst>
          </p:cNvPr>
          <p:cNvSpPr txBox="1"/>
          <p:nvPr/>
        </p:nvSpPr>
        <p:spPr>
          <a:xfrm>
            <a:off x="4561490" y="6375761"/>
            <a:ext cx="6201102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Science Innovation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5F935-D23C-D930-FE35-5CE5935EEA0C}"/>
              </a:ext>
            </a:extLst>
          </p:cNvPr>
          <p:cNvSpPr txBox="1"/>
          <p:nvPr/>
        </p:nvSpPr>
        <p:spPr>
          <a:xfrm>
            <a:off x="1939530" y="6375761"/>
            <a:ext cx="2325542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STEM Summer Bridge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9660FCBC-0768-4206-E2DB-FF4273BA21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5091" y="0"/>
            <a:ext cx="3610357" cy="9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76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9643D3-7B3D-A24E-BCE3-05C389865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300" cy="7145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B3D5CC-50F0-6A4E-9F93-73E5F014EB94}"/>
              </a:ext>
            </a:extLst>
          </p:cNvPr>
          <p:cNvSpPr txBox="1"/>
          <p:nvPr/>
        </p:nvSpPr>
        <p:spPr>
          <a:xfrm>
            <a:off x="1386289" y="1801086"/>
            <a:ext cx="941942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dirty="0">
                <a:solidFill>
                  <a:schemeClr val="bg1"/>
                </a:solidFill>
                <a:latin typeface="Time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kshudamcguire@wistar.org</a:t>
            </a:r>
            <a:r>
              <a:rPr lang="en-US" sz="4800" dirty="0">
                <a:solidFill>
                  <a:srgbClr val="B3BC57"/>
                </a:solidFill>
                <a:latin typeface="Times" pitchFamily="2" charset="0"/>
              </a:rPr>
              <a:t> </a:t>
            </a:r>
          </a:p>
          <a:p>
            <a:pPr algn="ctr">
              <a:spcAft>
                <a:spcPts val="1200"/>
              </a:spcAft>
            </a:pPr>
            <a:endParaRPr lang="en-US" sz="4800" dirty="0">
              <a:solidFill>
                <a:srgbClr val="B3BC57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1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351</Words>
  <Application>Microsoft Office PowerPoint</Application>
  <PresentationFormat>Widescreen</PresentationFormat>
  <Paragraphs>51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Avenir Book</vt:lpstr>
      <vt:lpstr>Calibri</vt:lpstr>
      <vt:lpstr>Times</vt:lpstr>
      <vt:lpstr>Office Theme</vt:lpstr>
      <vt:lpstr>1_Office Theme</vt:lpstr>
      <vt:lpstr>Kristy Shuda McGuire, M.S., Ph.D.</vt:lpstr>
      <vt:lpstr>History of The Wistar Institute</vt:lpstr>
      <vt:lpstr>The Wistar Institute Today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Kristy Shuda McGuire, M.S., Ph.D.</dc:title>
  <dc:creator>Kristy Shuda McGuire</dc:creator>
  <cp:lastModifiedBy>Windows User</cp:lastModifiedBy>
  <cp:revision>2</cp:revision>
  <dcterms:created xsi:type="dcterms:W3CDTF">2025-08-11T03:49:48Z</dcterms:created>
  <dcterms:modified xsi:type="dcterms:W3CDTF">2025-08-11T12:06:29Z</dcterms:modified>
</cp:coreProperties>
</file>