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0"/>
  </p:notesMasterIdLst>
  <p:sldIdLst>
    <p:sldId id="256" r:id="rId2"/>
    <p:sldId id="970" r:id="rId3"/>
    <p:sldId id="257" r:id="rId4"/>
    <p:sldId id="258" r:id="rId5"/>
    <p:sldId id="259" r:id="rId6"/>
    <p:sldId id="272" r:id="rId7"/>
    <p:sldId id="273" r:id="rId8"/>
    <p:sldId id="260" r:id="rId9"/>
    <p:sldId id="274" r:id="rId10"/>
    <p:sldId id="278" r:id="rId11"/>
    <p:sldId id="279" r:id="rId12"/>
    <p:sldId id="280" r:id="rId13"/>
    <p:sldId id="281" r:id="rId14"/>
    <p:sldId id="284" r:id="rId15"/>
    <p:sldId id="1025" r:id="rId16"/>
    <p:sldId id="1094" r:id="rId17"/>
    <p:sldId id="1095" r:id="rId18"/>
    <p:sldId id="265" r:id="rId19"/>
    <p:sldId id="285" r:id="rId20"/>
    <p:sldId id="262" r:id="rId21"/>
    <p:sldId id="264" r:id="rId22"/>
    <p:sldId id="972" r:id="rId23"/>
    <p:sldId id="263" r:id="rId24"/>
    <p:sldId id="287" r:id="rId25"/>
    <p:sldId id="971" r:id="rId26"/>
    <p:sldId id="1096" r:id="rId27"/>
    <p:sldId id="266" r:id="rId28"/>
    <p:sldId id="26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01"/>
  </p:normalViewPr>
  <p:slideViewPr>
    <p:cSldViewPr snapToGrid="0" snapToObjects="1">
      <p:cViewPr varScale="1">
        <p:scale>
          <a:sx n="63" d="100"/>
          <a:sy n="63" d="100"/>
        </p:scale>
        <p:origin x="80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122A1-886E-48D0-AD35-7C661C1051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414D282-C894-414C-8EBD-7EC1E7BDEAD9}">
      <dgm:prSet custT="1"/>
      <dgm:spPr/>
      <dgm:t>
        <a:bodyPr/>
        <a:lstStyle/>
        <a:p>
          <a:r>
            <a:rPr lang="en-US" sz="2000" dirty="0"/>
            <a:t>DEFINED COLLABORATIVELY BY MENTEE &amp; MENTOR</a:t>
          </a:r>
        </a:p>
      </dgm:t>
    </dgm:pt>
    <dgm:pt modelId="{82565CBC-80F3-4638-B7FD-6AF2EF66A9A2}" type="parTrans" cxnId="{476CCF7E-574C-4505-9410-01F8E2379724}">
      <dgm:prSet/>
      <dgm:spPr/>
      <dgm:t>
        <a:bodyPr/>
        <a:lstStyle/>
        <a:p>
          <a:endParaRPr lang="en-US" sz="2000"/>
        </a:p>
      </dgm:t>
    </dgm:pt>
    <dgm:pt modelId="{898D41E1-006F-4276-B180-BC21C16855CF}" type="sibTrans" cxnId="{476CCF7E-574C-4505-9410-01F8E2379724}">
      <dgm:prSet/>
      <dgm:spPr/>
      <dgm:t>
        <a:bodyPr/>
        <a:lstStyle/>
        <a:p>
          <a:endParaRPr lang="en-US" sz="2000"/>
        </a:p>
      </dgm:t>
    </dgm:pt>
    <dgm:pt modelId="{A7107BCA-0B74-470F-83DB-A77345845398}">
      <dgm:prSet custT="1"/>
      <dgm:spPr/>
      <dgm:t>
        <a:bodyPr/>
        <a:lstStyle/>
        <a:p>
          <a:r>
            <a:rPr lang="en-US" sz="2000"/>
            <a:t>IN GENERAL</a:t>
          </a:r>
        </a:p>
      </dgm:t>
    </dgm:pt>
    <dgm:pt modelId="{660622F7-0389-416F-94DB-B0558E1751EF}" type="parTrans" cxnId="{C2445CBE-F16E-429B-8E1A-6C740144959E}">
      <dgm:prSet/>
      <dgm:spPr/>
      <dgm:t>
        <a:bodyPr/>
        <a:lstStyle/>
        <a:p>
          <a:endParaRPr lang="en-US" sz="2000"/>
        </a:p>
      </dgm:t>
    </dgm:pt>
    <dgm:pt modelId="{6544F65C-CE9E-49E4-B750-280F8E3AE1DD}" type="sibTrans" cxnId="{C2445CBE-F16E-429B-8E1A-6C740144959E}">
      <dgm:prSet/>
      <dgm:spPr/>
      <dgm:t>
        <a:bodyPr/>
        <a:lstStyle/>
        <a:p>
          <a:endParaRPr lang="en-US" sz="2000"/>
        </a:p>
      </dgm:t>
    </dgm:pt>
    <dgm:pt modelId="{94D0B4EC-A037-4F18-A174-B66E613F896F}">
      <dgm:prSet custT="1"/>
      <dgm:spPr/>
      <dgm:t>
        <a:bodyPr/>
        <a:lstStyle/>
        <a:p>
          <a:r>
            <a:rPr lang="en-US" sz="2000" dirty="0"/>
            <a:t>EVALUATE CAREER GOALS</a:t>
          </a:r>
        </a:p>
      </dgm:t>
    </dgm:pt>
    <dgm:pt modelId="{6441CBC7-6375-4EF8-BCCF-3C3BF018DACE}" type="parTrans" cxnId="{2515273B-1EDC-4FD3-BBAD-D8B468B6EF84}">
      <dgm:prSet/>
      <dgm:spPr/>
      <dgm:t>
        <a:bodyPr/>
        <a:lstStyle/>
        <a:p>
          <a:endParaRPr lang="en-US" sz="2000"/>
        </a:p>
      </dgm:t>
    </dgm:pt>
    <dgm:pt modelId="{348377F2-3546-4CFE-BBC1-AC8F0B225320}" type="sibTrans" cxnId="{2515273B-1EDC-4FD3-BBAD-D8B468B6EF84}">
      <dgm:prSet/>
      <dgm:spPr/>
      <dgm:t>
        <a:bodyPr/>
        <a:lstStyle/>
        <a:p>
          <a:endParaRPr lang="en-US" sz="2000"/>
        </a:p>
      </dgm:t>
    </dgm:pt>
    <dgm:pt modelId="{8876DB41-2AB5-4681-8311-5FF9F8CD147E}">
      <dgm:prSet custT="1"/>
      <dgm:spPr/>
      <dgm:t>
        <a:bodyPr/>
        <a:lstStyle/>
        <a:p>
          <a:r>
            <a:rPr lang="en-US" sz="2000" dirty="0"/>
            <a:t>ATTAIN NEEDED TECHNICAL AND CONCEPTUAL SKILLS</a:t>
          </a:r>
        </a:p>
      </dgm:t>
    </dgm:pt>
    <dgm:pt modelId="{65D45605-1805-4328-ACD5-B47BCAC09E28}" type="parTrans" cxnId="{2CE72D1B-E514-401B-BFF5-790A4A0D2CA6}">
      <dgm:prSet/>
      <dgm:spPr/>
      <dgm:t>
        <a:bodyPr/>
        <a:lstStyle/>
        <a:p>
          <a:endParaRPr lang="en-US" sz="2000"/>
        </a:p>
      </dgm:t>
    </dgm:pt>
    <dgm:pt modelId="{252100F5-3134-40BC-BB6A-525BDD26BE8D}" type="sibTrans" cxnId="{2CE72D1B-E514-401B-BFF5-790A4A0D2CA6}">
      <dgm:prSet/>
      <dgm:spPr/>
      <dgm:t>
        <a:bodyPr/>
        <a:lstStyle/>
        <a:p>
          <a:endParaRPr lang="en-US" sz="2000"/>
        </a:p>
      </dgm:t>
    </dgm:pt>
    <dgm:pt modelId="{3E656732-3297-4120-B154-1F5DB109DA4F}">
      <dgm:prSet custT="1"/>
      <dgm:spPr/>
      <dgm:t>
        <a:bodyPr/>
        <a:lstStyle/>
        <a:p>
          <a:r>
            <a:rPr lang="en-US" sz="2000" dirty="0"/>
            <a:t>GAIN NEEDED RESEARCH EXPERIENCE</a:t>
          </a:r>
        </a:p>
      </dgm:t>
    </dgm:pt>
    <dgm:pt modelId="{24C430B6-A403-412D-81C7-327F33C8481F}" type="parTrans" cxnId="{5B32B3C5-2447-4557-9B7E-89F8ECFB5B85}">
      <dgm:prSet/>
      <dgm:spPr/>
      <dgm:t>
        <a:bodyPr/>
        <a:lstStyle/>
        <a:p>
          <a:endParaRPr lang="en-US" sz="2000"/>
        </a:p>
      </dgm:t>
    </dgm:pt>
    <dgm:pt modelId="{3DB3B0CF-0C0C-43B1-9E86-08C45D40BC91}" type="sibTrans" cxnId="{5B32B3C5-2447-4557-9B7E-89F8ECFB5B85}">
      <dgm:prSet/>
      <dgm:spPr/>
      <dgm:t>
        <a:bodyPr/>
        <a:lstStyle/>
        <a:p>
          <a:endParaRPr lang="en-US" sz="2000"/>
        </a:p>
      </dgm:t>
    </dgm:pt>
    <dgm:pt modelId="{353C122B-1400-4D82-8872-2E56EC0DD384}">
      <dgm:prSet custT="1"/>
      <dgm:spPr/>
      <dgm:t>
        <a:bodyPr/>
        <a:lstStyle/>
        <a:p>
          <a:r>
            <a:rPr lang="en-US" sz="2000" dirty="0"/>
            <a:t>DEVELOP NEEDED PROFESSIONAL SKILLS</a:t>
          </a:r>
        </a:p>
      </dgm:t>
    </dgm:pt>
    <dgm:pt modelId="{807FFC2B-45CC-4908-A842-4FCF180189D2}" type="parTrans" cxnId="{C0EA7430-BADE-4B47-9CF5-0053A60FD757}">
      <dgm:prSet/>
      <dgm:spPr/>
      <dgm:t>
        <a:bodyPr/>
        <a:lstStyle/>
        <a:p>
          <a:endParaRPr lang="en-US" sz="2000"/>
        </a:p>
      </dgm:t>
    </dgm:pt>
    <dgm:pt modelId="{775CD86D-08C4-42E6-9323-62A954180608}" type="sibTrans" cxnId="{C0EA7430-BADE-4B47-9CF5-0053A60FD757}">
      <dgm:prSet/>
      <dgm:spPr/>
      <dgm:t>
        <a:bodyPr/>
        <a:lstStyle/>
        <a:p>
          <a:endParaRPr lang="en-US" sz="2000"/>
        </a:p>
      </dgm:t>
    </dgm:pt>
    <dgm:pt modelId="{E2F6C7C2-7399-4167-A361-213B6A1A0981}">
      <dgm:prSet custT="1"/>
      <dgm:spPr/>
      <dgm:t>
        <a:bodyPr/>
        <a:lstStyle/>
        <a:p>
          <a:r>
            <a:rPr lang="en-US" sz="2000" dirty="0"/>
            <a:t>TOOLS</a:t>
          </a:r>
        </a:p>
      </dgm:t>
    </dgm:pt>
    <dgm:pt modelId="{5B3EA375-4E59-45BF-8E03-B35EB6C37FF9}" type="parTrans" cxnId="{0F059518-FB20-4392-863F-4C7377ACA77A}">
      <dgm:prSet/>
      <dgm:spPr/>
      <dgm:t>
        <a:bodyPr/>
        <a:lstStyle/>
        <a:p>
          <a:endParaRPr lang="en-US" sz="2000"/>
        </a:p>
      </dgm:t>
    </dgm:pt>
    <dgm:pt modelId="{C47BB20F-900F-49C8-994D-1B2F8AE80D19}" type="sibTrans" cxnId="{0F059518-FB20-4392-863F-4C7377ACA77A}">
      <dgm:prSet/>
      <dgm:spPr/>
      <dgm:t>
        <a:bodyPr/>
        <a:lstStyle/>
        <a:p>
          <a:endParaRPr lang="en-US" sz="2000"/>
        </a:p>
      </dgm:t>
    </dgm:pt>
    <dgm:pt modelId="{128547A3-2072-B54F-902D-E4D6B6F0C05D}">
      <dgm:prSet custT="1"/>
      <dgm:spPr/>
      <dgm:t>
        <a:bodyPr/>
        <a:lstStyle/>
        <a:p>
          <a:r>
            <a:rPr lang="en-US" sz="2000" dirty="0"/>
            <a:t>REVISIT AND REASSESS REGULARLY</a:t>
          </a:r>
        </a:p>
      </dgm:t>
    </dgm:pt>
    <dgm:pt modelId="{4FE8CD79-1F72-EE45-B478-39D28AF0931E}" type="parTrans" cxnId="{8511B777-4941-3E4C-B45A-C3C2B3F1169B}">
      <dgm:prSet/>
      <dgm:spPr/>
      <dgm:t>
        <a:bodyPr/>
        <a:lstStyle/>
        <a:p>
          <a:endParaRPr lang="en-US"/>
        </a:p>
      </dgm:t>
    </dgm:pt>
    <dgm:pt modelId="{AF92397E-C657-2C46-A49F-F9766F40A823}" type="sibTrans" cxnId="{8511B777-4941-3E4C-B45A-C3C2B3F1169B}">
      <dgm:prSet/>
      <dgm:spPr/>
      <dgm:t>
        <a:bodyPr/>
        <a:lstStyle/>
        <a:p>
          <a:endParaRPr lang="en-US"/>
        </a:p>
      </dgm:t>
    </dgm:pt>
    <dgm:pt modelId="{B4BFEDB8-86F5-FC4B-A977-4DDE517230AA}">
      <dgm:prSet custT="1"/>
      <dgm:spPr/>
      <dgm:t>
        <a:bodyPr/>
        <a:lstStyle/>
        <a:p>
          <a:r>
            <a:rPr lang="en-US" sz="2000" dirty="0"/>
            <a:t>MENTORSHIP COMPACT</a:t>
          </a:r>
        </a:p>
      </dgm:t>
    </dgm:pt>
    <dgm:pt modelId="{FE586425-CCF8-E84D-A237-BBBEF5E8AC13}" type="parTrans" cxnId="{D2682F49-7FF7-914A-80C7-886C5FA6E025}">
      <dgm:prSet/>
      <dgm:spPr/>
      <dgm:t>
        <a:bodyPr/>
        <a:lstStyle/>
        <a:p>
          <a:endParaRPr lang="en-US"/>
        </a:p>
      </dgm:t>
    </dgm:pt>
    <dgm:pt modelId="{0783DFC0-BCEB-C44E-BDAD-A7E7886BD6C5}" type="sibTrans" cxnId="{D2682F49-7FF7-914A-80C7-886C5FA6E025}">
      <dgm:prSet/>
      <dgm:spPr/>
      <dgm:t>
        <a:bodyPr/>
        <a:lstStyle/>
        <a:p>
          <a:endParaRPr lang="en-US"/>
        </a:p>
      </dgm:t>
    </dgm:pt>
    <dgm:pt modelId="{C909E00D-59CD-4A46-A809-4AA74EAD57C3}">
      <dgm:prSet custT="1"/>
      <dgm:spPr/>
      <dgm:t>
        <a:bodyPr/>
        <a:lstStyle/>
        <a:p>
          <a:r>
            <a:rPr lang="en-US" sz="2000" dirty="0"/>
            <a:t>INDIVIDUAL DEVELOPMENT PLAN</a:t>
          </a:r>
        </a:p>
      </dgm:t>
    </dgm:pt>
    <dgm:pt modelId="{D2BC2F70-F34C-6D47-A6D7-42154B82A096}" type="parTrans" cxnId="{F01DB5D8-B6FB-F24E-939C-682039952C11}">
      <dgm:prSet/>
      <dgm:spPr/>
      <dgm:t>
        <a:bodyPr/>
        <a:lstStyle/>
        <a:p>
          <a:endParaRPr lang="en-US"/>
        </a:p>
      </dgm:t>
    </dgm:pt>
    <dgm:pt modelId="{CC6412E4-980B-D04F-BFC0-1A6E108CE878}" type="sibTrans" cxnId="{F01DB5D8-B6FB-F24E-939C-682039952C11}">
      <dgm:prSet/>
      <dgm:spPr/>
      <dgm:t>
        <a:bodyPr/>
        <a:lstStyle/>
        <a:p>
          <a:endParaRPr lang="en-US"/>
        </a:p>
      </dgm:t>
    </dgm:pt>
    <dgm:pt modelId="{8A8EF829-5974-734E-8666-7997DFAE2040}" type="pres">
      <dgm:prSet presAssocID="{969122A1-886E-48D0-AD35-7C661C105190}" presName="linear" presStyleCnt="0">
        <dgm:presLayoutVars>
          <dgm:dir/>
          <dgm:animLvl val="lvl"/>
          <dgm:resizeHandles val="exact"/>
        </dgm:presLayoutVars>
      </dgm:prSet>
      <dgm:spPr/>
    </dgm:pt>
    <dgm:pt modelId="{162656F6-5BB0-BA4A-8829-0277CCB8BB44}" type="pres">
      <dgm:prSet presAssocID="{E414D282-C894-414C-8EBD-7EC1E7BDEAD9}" presName="parentLin" presStyleCnt="0"/>
      <dgm:spPr/>
    </dgm:pt>
    <dgm:pt modelId="{0AC676AD-6C8E-2A4B-96C9-D6527EA70AF3}" type="pres">
      <dgm:prSet presAssocID="{E414D282-C894-414C-8EBD-7EC1E7BDEAD9}" presName="parentLeftMargin" presStyleLbl="node1" presStyleIdx="0" presStyleCnt="4"/>
      <dgm:spPr/>
    </dgm:pt>
    <dgm:pt modelId="{45130247-FB77-E342-8387-E3303F8CEE71}" type="pres">
      <dgm:prSet presAssocID="{E414D282-C894-414C-8EBD-7EC1E7BDEAD9}" presName="parentText" presStyleLbl="node1" presStyleIdx="0" presStyleCnt="4" custScaleX="137611">
        <dgm:presLayoutVars>
          <dgm:chMax val="0"/>
          <dgm:bulletEnabled val="1"/>
        </dgm:presLayoutVars>
      </dgm:prSet>
      <dgm:spPr/>
    </dgm:pt>
    <dgm:pt modelId="{4029B9C3-5369-A243-96EC-B2A3FC17F7D5}" type="pres">
      <dgm:prSet presAssocID="{E414D282-C894-414C-8EBD-7EC1E7BDEAD9}" presName="negativeSpace" presStyleCnt="0"/>
      <dgm:spPr/>
    </dgm:pt>
    <dgm:pt modelId="{13BB6D3A-E041-0F41-9743-05D37771CE27}" type="pres">
      <dgm:prSet presAssocID="{E414D282-C894-414C-8EBD-7EC1E7BDEAD9}" presName="childText" presStyleLbl="conFgAcc1" presStyleIdx="0" presStyleCnt="4">
        <dgm:presLayoutVars>
          <dgm:bulletEnabled val="1"/>
        </dgm:presLayoutVars>
      </dgm:prSet>
      <dgm:spPr/>
    </dgm:pt>
    <dgm:pt modelId="{47F25439-D438-6B4B-BF74-92CE96BCDCCA}" type="pres">
      <dgm:prSet presAssocID="{898D41E1-006F-4276-B180-BC21C16855CF}" presName="spaceBetweenRectangles" presStyleCnt="0"/>
      <dgm:spPr/>
    </dgm:pt>
    <dgm:pt modelId="{11486C62-A5C4-334A-9BF8-C2E41B0E52CD}" type="pres">
      <dgm:prSet presAssocID="{A7107BCA-0B74-470F-83DB-A77345845398}" presName="parentLin" presStyleCnt="0"/>
      <dgm:spPr/>
    </dgm:pt>
    <dgm:pt modelId="{3A678535-B127-D644-A736-95AA0BA90528}" type="pres">
      <dgm:prSet presAssocID="{A7107BCA-0B74-470F-83DB-A77345845398}" presName="parentLeftMargin" presStyleLbl="node1" presStyleIdx="0" presStyleCnt="4"/>
      <dgm:spPr/>
    </dgm:pt>
    <dgm:pt modelId="{2FEB3F70-7018-A043-8281-B79DDFF6C314}" type="pres">
      <dgm:prSet presAssocID="{A7107BCA-0B74-470F-83DB-A77345845398}" presName="parentText" presStyleLbl="node1" presStyleIdx="1" presStyleCnt="4" custScaleX="141664">
        <dgm:presLayoutVars>
          <dgm:chMax val="0"/>
          <dgm:bulletEnabled val="1"/>
        </dgm:presLayoutVars>
      </dgm:prSet>
      <dgm:spPr/>
    </dgm:pt>
    <dgm:pt modelId="{8A9082FD-70EB-5147-9509-9364F8372708}" type="pres">
      <dgm:prSet presAssocID="{A7107BCA-0B74-470F-83DB-A77345845398}" presName="negativeSpace" presStyleCnt="0"/>
      <dgm:spPr/>
    </dgm:pt>
    <dgm:pt modelId="{02F3E3BF-CDA3-E148-A16F-35F0DB5B49C5}" type="pres">
      <dgm:prSet presAssocID="{A7107BCA-0B74-470F-83DB-A77345845398}" presName="childText" presStyleLbl="conFgAcc1" presStyleIdx="1" presStyleCnt="4">
        <dgm:presLayoutVars>
          <dgm:bulletEnabled val="1"/>
        </dgm:presLayoutVars>
      </dgm:prSet>
      <dgm:spPr/>
    </dgm:pt>
    <dgm:pt modelId="{6EA7C920-4C7A-C94A-936F-016E602A39F3}" type="pres">
      <dgm:prSet presAssocID="{6544F65C-CE9E-49E4-B750-280F8E3AE1DD}" presName="spaceBetweenRectangles" presStyleCnt="0"/>
      <dgm:spPr/>
    </dgm:pt>
    <dgm:pt modelId="{40DADBD1-EFEC-AF4A-9233-3A6CDF7780F6}" type="pres">
      <dgm:prSet presAssocID="{E2F6C7C2-7399-4167-A361-213B6A1A0981}" presName="parentLin" presStyleCnt="0"/>
      <dgm:spPr/>
    </dgm:pt>
    <dgm:pt modelId="{284A8051-20C0-DE47-9B34-C3B81258D96D}" type="pres">
      <dgm:prSet presAssocID="{E2F6C7C2-7399-4167-A361-213B6A1A0981}" presName="parentLeftMargin" presStyleLbl="node1" presStyleIdx="1" presStyleCnt="4"/>
      <dgm:spPr/>
    </dgm:pt>
    <dgm:pt modelId="{02F7FB11-217A-F142-916F-ABE24C608A92}" type="pres">
      <dgm:prSet presAssocID="{E2F6C7C2-7399-4167-A361-213B6A1A0981}" presName="parentText" presStyleLbl="node1" presStyleIdx="2" presStyleCnt="4" custScaleX="142857">
        <dgm:presLayoutVars>
          <dgm:chMax val="0"/>
          <dgm:bulletEnabled val="1"/>
        </dgm:presLayoutVars>
      </dgm:prSet>
      <dgm:spPr/>
    </dgm:pt>
    <dgm:pt modelId="{BB24D667-E622-E443-A102-E35BEED17B9E}" type="pres">
      <dgm:prSet presAssocID="{E2F6C7C2-7399-4167-A361-213B6A1A0981}" presName="negativeSpace" presStyleCnt="0"/>
      <dgm:spPr/>
    </dgm:pt>
    <dgm:pt modelId="{A9BAEAA5-CF83-794F-A8C9-3F575690AE53}" type="pres">
      <dgm:prSet presAssocID="{E2F6C7C2-7399-4167-A361-213B6A1A0981}" presName="childText" presStyleLbl="conFgAcc1" presStyleIdx="2" presStyleCnt="4">
        <dgm:presLayoutVars>
          <dgm:bulletEnabled val="1"/>
        </dgm:presLayoutVars>
      </dgm:prSet>
      <dgm:spPr/>
    </dgm:pt>
    <dgm:pt modelId="{94B120DE-0706-8C4A-BDBA-5702F6BFF91F}" type="pres">
      <dgm:prSet presAssocID="{C47BB20F-900F-49C8-994D-1B2F8AE80D19}" presName="spaceBetweenRectangles" presStyleCnt="0"/>
      <dgm:spPr/>
    </dgm:pt>
    <dgm:pt modelId="{9B9BD058-2BF2-8240-A31D-F5D7A016F315}" type="pres">
      <dgm:prSet presAssocID="{128547A3-2072-B54F-902D-E4D6B6F0C05D}" presName="parentLin" presStyleCnt="0"/>
      <dgm:spPr/>
    </dgm:pt>
    <dgm:pt modelId="{C30EA2F3-E0B0-0C47-8EF4-86A21D80294F}" type="pres">
      <dgm:prSet presAssocID="{128547A3-2072-B54F-902D-E4D6B6F0C05D}" presName="parentLeftMargin" presStyleLbl="node1" presStyleIdx="2" presStyleCnt="4" custScaleX="122915"/>
      <dgm:spPr/>
    </dgm:pt>
    <dgm:pt modelId="{EDE8FF99-B883-204F-990D-AF93293E6AB0}" type="pres">
      <dgm:prSet presAssocID="{128547A3-2072-B54F-902D-E4D6B6F0C05D}" presName="parentText" presStyleLbl="node1" presStyleIdx="3" presStyleCnt="4" custScaleX="142857" custLinFactNeighborX="-14330">
        <dgm:presLayoutVars>
          <dgm:chMax val="0"/>
          <dgm:bulletEnabled val="1"/>
        </dgm:presLayoutVars>
      </dgm:prSet>
      <dgm:spPr/>
    </dgm:pt>
    <dgm:pt modelId="{C39A0A94-371B-B640-B0C8-517A523BB3F0}" type="pres">
      <dgm:prSet presAssocID="{128547A3-2072-B54F-902D-E4D6B6F0C05D}" presName="negativeSpace" presStyleCnt="0"/>
      <dgm:spPr/>
    </dgm:pt>
    <dgm:pt modelId="{DE7188BB-0238-4944-9BCE-C59AA6207CA8}" type="pres">
      <dgm:prSet presAssocID="{128547A3-2072-B54F-902D-E4D6B6F0C05D}" presName="childText" presStyleLbl="conFgAcc1" presStyleIdx="3" presStyleCnt="4">
        <dgm:presLayoutVars>
          <dgm:bulletEnabled val="1"/>
        </dgm:presLayoutVars>
      </dgm:prSet>
      <dgm:spPr/>
    </dgm:pt>
  </dgm:ptLst>
  <dgm:cxnLst>
    <dgm:cxn modelId="{0048240A-3FD8-9E4C-91B7-2A9889368D91}" type="presOf" srcId="{B4BFEDB8-86F5-FC4B-A977-4DDE517230AA}" destId="{A9BAEAA5-CF83-794F-A8C9-3F575690AE53}" srcOrd="0" destOrd="0" presId="urn:microsoft.com/office/officeart/2005/8/layout/list1"/>
    <dgm:cxn modelId="{298D8A15-CC09-B546-AA89-0A1D9BEE12FD}" type="presOf" srcId="{3E656732-3297-4120-B154-1F5DB109DA4F}" destId="{02F3E3BF-CDA3-E148-A16F-35F0DB5B49C5}" srcOrd="0" destOrd="2" presId="urn:microsoft.com/office/officeart/2005/8/layout/list1"/>
    <dgm:cxn modelId="{0F059518-FB20-4392-863F-4C7377ACA77A}" srcId="{969122A1-886E-48D0-AD35-7C661C105190}" destId="{E2F6C7C2-7399-4167-A361-213B6A1A0981}" srcOrd="2" destOrd="0" parTransId="{5B3EA375-4E59-45BF-8E03-B35EB6C37FF9}" sibTransId="{C47BB20F-900F-49C8-994D-1B2F8AE80D19}"/>
    <dgm:cxn modelId="{2CE72D1B-E514-401B-BFF5-790A4A0D2CA6}" srcId="{A7107BCA-0B74-470F-83DB-A77345845398}" destId="{8876DB41-2AB5-4681-8311-5FF9F8CD147E}" srcOrd="1" destOrd="0" parTransId="{65D45605-1805-4328-ACD5-B47BCAC09E28}" sibTransId="{252100F5-3134-40BC-BB6A-525BDD26BE8D}"/>
    <dgm:cxn modelId="{BDFA8B1D-A502-E14B-B100-49FF01A51DB8}" type="presOf" srcId="{A7107BCA-0B74-470F-83DB-A77345845398}" destId="{2FEB3F70-7018-A043-8281-B79DDFF6C314}" srcOrd="1" destOrd="0" presId="urn:microsoft.com/office/officeart/2005/8/layout/list1"/>
    <dgm:cxn modelId="{C0EA7430-BADE-4B47-9CF5-0053A60FD757}" srcId="{A7107BCA-0B74-470F-83DB-A77345845398}" destId="{353C122B-1400-4D82-8872-2E56EC0DD384}" srcOrd="3" destOrd="0" parTransId="{807FFC2B-45CC-4908-A842-4FCF180189D2}" sibTransId="{775CD86D-08C4-42E6-9323-62A954180608}"/>
    <dgm:cxn modelId="{2515273B-1EDC-4FD3-BBAD-D8B468B6EF84}" srcId="{A7107BCA-0B74-470F-83DB-A77345845398}" destId="{94D0B4EC-A037-4F18-A174-B66E613F896F}" srcOrd="0" destOrd="0" parTransId="{6441CBC7-6375-4EF8-BCCF-3C3BF018DACE}" sibTransId="{348377F2-3546-4CFE-BBC1-AC8F0B225320}"/>
    <dgm:cxn modelId="{46EA1D3E-551C-1F4C-A2F9-300CD9A0624D}" type="presOf" srcId="{E2F6C7C2-7399-4167-A361-213B6A1A0981}" destId="{284A8051-20C0-DE47-9B34-C3B81258D96D}" srcOrd="0" destOrd="0" presId="urn:microsoft.com/office/officeart/2005/8/layout/list1"/>
    <dgm:cxn modelId="{D2682F49-7FF7-914A-80C7-886C5FA6E025}" srcId="{E2F6C7C2-7399-4167-A361-213B6A1A0981}" destId="{B4BFEDB8-86F5-FC4B-A977-4DDE517230AA}" srcOrd="0" destOrd="0" parTransId="{FE586425-CCF8-E84D-A237-BBBEF5E8AC13}" sibTransId="{0783DFC0-BCEB-C44E-BDAD-A7E7886BD6C5}"/>
    <dgm:cxn modelId="{7CCC636C-04DE-AE45-A937-AB4C0BF98472}" type="presOf" srcId="{128547A3-2072-B54F-902D-E4D6B6F0C05D}" destId="{C30EA2F3-E0B0-0C47-8EF4-86A21D80294F}" srcOrd="0" destOrd="0" presId="urn:microsoft.com/office/officeart/2005/8/layout/list1"/>
    <dgm:cxn modelId="{D5644D6F-55AC-C546-A2D2-3400CE682860}" type="presOf" srcId="{E414D282-C894-414C-8EBD-7EC1E7BDEAD9}" destId="{45130247-FB77-E342-8387-E3303F8CEE71}" srcOrd="1" destOrd="0" presId="urn:microsoft.com/office/officeart/2005/8/layout/list1"/>
    <dgm:cxn modelId="{8511B777-4941-3E4C-B45A-C3C2B3F1169B}" srcId="{969122A1-886E-48D0-AD35-7C661C105190}" destId="{128547A3-2072-B54F-902D-E4D6B6F0C05D}" srcOrd="3" destOrd="0" parTransId="{4FE8CD79-1F72-EE45-B478-39D28AF0931E}" sibTransId="{AF92397E-C657-2C46-A49F-F9766F40A823}"/>
    <dgm:cxn modelId="{E3677378-60D5-CF44-B495-5C4743FFAAA0}" type="presOf" srcId="{C909E00D-59CD-4A46-A809-4AA74EAD57C3}" destId="{A9BAEAA5-CF83-794F-A8C9-3F575690AE53}" srcOrd="0" destOrd="1" presId="urn:microsoft.com/office/officeart/2005/8/layout/list1"/>
    <dgm:cxn modelId="{E9841C59-D6FA-1147-97B6-1411C2439E38}" type="presOf" srcId="{128547A3-2072-B54F-902D-E4D6B6F0C05D}" destId="{EDE8FF99-B883-204F-990D-AF93293E6AB0}" srcOrd="1" destOrd="0" presId="urn:microsoft.com/office/officeart/2005/8/layout/list1"/>
    <dgm:cxn modelId="{60A54279-ECB1-5947-AFB5-D081D2901910}" type="presOf" srcId="{8876DB41-2AB5-4681-8311-5FF9F8CD147E}" destId="{02F3E3BF-CDA3-E148-A16F-35F0DB5B49C5}" srcOrd="0" destOrd="1" presId="urn:microsoft.com/office/officeart/2005/8/layout/list1"/>
    <dgm:cxn modelId="{476CCF7E-574C-4505-9410-01F8E2379724}" srcId="{969122A1-886E-48D0-AD35-7C661C105190}" destId="{E414D282-C894-414C-8EBD-7EC1E7BDEAD9}" srcOrd="0" destOrd="0" parTransId="{82565CBC-80F3-4638-B7FD-6AF2EF66A9A2}" sibTransId="{898D41E1-006F-4276-B180-BC21C16855CF}"/>
    <dgm:cxn modelId="{E8557B86-D917-C54E-8E55-0B7370E3B08F}" type="presOf" srcId="{E2F6C7C2-7399-4167-A361-213B6A1A0981}" destId="{02F7FB11-217A-F142-916F-ABE24C608A92}" srcOrd="1" destOrd="0" presId="urn:microsoft.com/office/officeart/2005/8/layout/list1"/>
    <dgm:cxn modelId="{10EEF3A4-FE49-C041-9E21-9951B2B7AAB4}" type="presOf" srcId="{E414D282-C894-414C-8EBD-7EC1E7BDEAD9}" destId="{0AC676AD-6C8E-2A4B-96C9-D6527EA70AF3}" srcOrd="0" destOrd="0" presId="urn:microsoft.com/office/officeart/2005/8/layout/list1"/>
    <dgm:cxn modelId="{C2445CBE-F16E-429B-8E1A-6C740144959E}" srcId="{969122A1-886E-48D0-AD35-7C661C105190}" destId="{A7107BCA-0B74-470F-83DB-A77345845398}" srcOrd="1" destOrd="0" parTransId="{660622F7-0389-416F-94DB-B0558E1751EF}" sibTransId="{6544F65C-CE9E-49E4-B750-280F8E3AE1DD}"/>
    <dgm:cxn modelId="{5B32B3C5-2447-4557-9B7E-89F8ECFB5B85}" srcId="{A7107BCA-0B74-470F-83DB-A77345845398}" destId="{3E656732-3297-4120-B154-1F5DB109DA4F}" srcOrd="2" destOrd="0" parTransId="{24C430B6-A403-412D-81C7-327F33C8481F}" sibTransId="{3DB3B0CF-0C0C-43B1-9E86-08C45D40BC91}"/>
    <dgm:cxn modelId="{AB3AA4CC-9EF3-504B-9294-DB01218F86E9}" type="presOf" srcId="{94D0B4EC-A037-4F18-A174-B66E613F896F}" destId="{02F3E3BF-CDA3-E148-A16F-35F0DB5B49C5}" srcOrd="0" destOrd="0" presId="urn:microsoft.com/office/officeart/2005/8/layout/list1"/>
    <dgm:cxn modelId="{F01DB5D8-B6FB-F24E-939C-682039952C11}" srcId="{E2F6C7C2-7399-4167-A361-213B6A1A0981}" destId="{C909E00D-59CD-4A46-A809-4AA74EAD57C3}" srcOrd="1" destOrd="0" parTransId="{D2BC2F70-F34C-6D47-A6D7-42154B82A096}" sibTransId="{CC6412E4-980B-D04F-BFC0-1A6E108CE878}"/>
    <dgm:cxn modelId="{DB6769E4-E919-A846-82AB-5FB4330B5F94}" type="presOf" srcId="{A7107BCA-0B74-470F-83DB-A77345845398}" destId="{3A678535-B127-D644-A736-95AA0BA90528}" srcOrd="0" destOrd="0" presId="urn:microsoft.com/office/officeart/2005/8/layout/list1"/>
    <dgm:cxn modelId="{69753EEE-989E-A742-A3D9-6C28997702CE}" type="presOf" srcId="{353C122B-1400-4D82-8872-2E56EC0DD384}" destId="{02F3E3BF-CDA3-E148-A16F-35F0DB5B49C5}" srcOrd="0" destOrd="3" presId="urn:microsoft.com/office/officeart/2005/8/layout/list1"/>
    <dgm:cxn modelId="{622C69F0-7C9D-BB47-B95A-AB2C76B357B5}" type="presOf" srcId="{969122A1-886E-48D0-AD35-7C661C105190}" destId="{8A8EF829-5974-734E-8666-7997DFAE2040}" srcOrd="0" destOrd="0" presId="urn:microsoft.com/office/officeart/2005/8/layout/list1"/>
    <dgm:cxn modelId="{82B3EB5F-DBFC-A649-8AEF-C7F8D16B5C67}" type="presParOf" srcId="{8A8EF829-5974-734E-8666-7997DFAE2040}" destId="{162656F6-5BB0-BA4A-8829-0277CCB8BB44}" srcOrd="0" destOrd="0" presId="urn:microsoft.com/office/officeart/2005/8/layout/list1"/>
    <dgm:cxn modelId="{8DC60A79-99AB-434A-A029-4C33C77E9E50}" type="presParOf" srcId="{162656F6-5BB0-BA4A-8829-0277CCB8BB44}" destId="{0AC676AD-6C8E-2A4B-96C9-D6527EA70AF3}" srcOrd="0" destOrd="0" presId="urn:microsoft.com/office/officeart/2005/8/layout/list1"/>
    <dgm:cxn modelId="{DE395D37-328A-5243-95B3-C778AB9EDAD5}" type="presParOf" srcId="{162656F6-5BB0-BA4A-8829-0277CCB8BB44}" destId="{45130247-FB77-E342-8387-E3303F8CEE71}" srcOrd="1" destOrd="0" presId="urn:microsoft.com/office/officeart/2005/8/layout/list1"/>
    <dgm:cxn modelId="{8B9593F7-C61A-0342-833D-1C3D008C7315}" type="presParOf" srcId="{8A8EF829-5974-734E-8666-7997DFAE2040}" destId="{4029B9C3-5369-A243-96EC-B2A3FC17F7D5}" srcOrd="1" destOrd="0" presId="urn:microsoft.com/office/officeart/2005/8/layout/list1"/>
    <dgm:cxn modelId="{2917F9C4-6A72-D044-8679-869DEC18283F}" type="presParOf" srcId="{8A8EF829-5974-734E-8666-7997DFAE2040}" destId="{13BB6D3A-E041-0F41-9743-05D37771CE27}" srcOrd="2" destOrd="0" presId="urn:microsoft.com/office/officeart/2005/8/layout/list1"/>
    <dgm:cxn modelId="{BBA2B30F-3AD1-E34A-B4B4-457801D1A58A}" type="presParOf" srcId="{8A8EF829-5974-734E-8666-7997DFAE2040}" destId="{47F25439-D438-6B4B-BF74-92CE96BCDCCA}" srcOrd="3" destOrd="0" presId="urn:microsoft.com/office/officeart/2005/8/layout/list1"/>
    <dgm:cxn modelId="{2AB57ACF-23AC-0D4A-98E8-D50072191701}" type="presParOf" srcId="{8A8EF829-5974-734E-8666-7997DFAE2040}" destId="{11486C62-A5C4-334A-9BF8-C2E41B0E52CD}" srcOrd="4" destOrd="0" presId="urn:microsoft.com/office/officeart/2005/8/layout/list1"/>
    <dgm:cxn modelId="{8066FD8F-2748-B347-BC7F-1E736AAEC505}" type="presParOf" srcId="{11486C62-A5C4-334A-9BF8-C2E41B0E52CD}" destId="{3A678535-B127-D644-A736-95AA0BA90528}" srcOrd="0" destOrd="0" presId="urn:microsoft.com/office/officeart/2005/8/layout/list1"/>
    <dgm:cxn modelId="{D44DCF34-566B-C349-96A4-DCADC7B498FF}" type="presParOf" srcId="{11486C62-A5C4-334A-9BF8-C2E41B0E52CD}" destId="{2FEB3F70-7018-A043-8281-B79DDFF6C314}" srcOrd="1" destOrd="0" presId="urn:microsoft.com/office/officeart/2005/8/layout/list1"/>
    <dgm:cxn modelId="{826EC495-899D-3B42-9653-15B4BD2D94B2}" type="presParOf" srcId="{8A8EF829-5974-734E-8666-7997DFAE2040}" destId="{8A9082FD-70EB-5147-9509-9364F8372708}" srcOrd="5" destOrd="0" presId="urn:microsoft.com/office/officeart/2005/8/layout/list1"/>
    <dgm:cxn modelId="{A6DC44F9-7BC6-B142-94BF-B6B3A6C624E1}" type="presParOf" srcId="{8A8EF829-5974-734E-8666-7997DFAE2040}" destId="{02F3E3BF-CDA3-E148-A16F-35F0DB5B49C5}" srcOrd="6" destOrd="0" presId="urn:microsoft.com/office/officeart/2005/8/layout/list1"/>
    <dgm:cxn modelId="{3C861DFD-3096-5345-82A0-7D13DAE45DCC}" type="presParOf" srcId="{8A8EF829-5974-734E-8666-7997DFAE2040}" destId="{6EA7C920-4C7A-C94A-936F-016E602A39F3}" srcOrd="7" destOrd="0" presId="urn:microsoft.com/office/officeart/2005/8/layout/list1"/>
    <dgm:cxn modelId="{2C692788-0A70-984C-9C11-B78B508C7E01}" type="presParOf" srcId="{8A8EF829-5974-734E-8666-7997DFAE2040}" destId="{40DADBD1-EFEC-AF4A-9233-3A6CDF7780F6}" srcOrd="8" destOrd="0" presId="urn:microsoft.com/office/officeart/2005/8/layout/list1"/>
    <dgm:cxn modelId="{45171B2E-A330-A04F-9F13-4B89EDF1D930}" type="presParOf" srcId="{40DADBD1-EFEC-AF4A-9233-3A6CDF7780F6}" destId="{284A8051-20C0-DE47-9B34-C3B81258D96D}" srcOrd="0" destOrd="0" presId="urn:microsoft.com/office/officeart/2005/8/layout/list1"/>
    <dgm:cxn modelId="{9F414371-60AF-AC41-BC32-BB0D49EBC0EA}" type="presParOf" srcId="{40DADBD1-EFEC-AF4A-9233-3A6CDF7780F6}" destId="{02F7FB11-217A-F142-916F-ABE24C608A92}" srcOrd="1" destOrd="0" presId="urn:microsoft.com/office/officeart/2005/8/layout/list1"/>
    <dgm:cxn modelId="{1009466B-3F39-EA45-9E29-B8221DE0ACAC}" type="presParOf" srcId="{8A8EF829-5974-734E-8666-7997DFAE2040}" destId="{BB24D667-E622-E443-A102-E35BEED17B9E}" srcOrd="9" destOrd="0" presId="urn:microsoft.com/office/officeart/2005/8/layout/list1"/>
    <dgm:cxn modelId="{30478F27-E4C8-FD49-BA9A-9DB80CE5165F}" type="presParOf" srcId="{8A8EF829-5974-734E-8666-7997DFAE2040}" destId="{A9BAEAA5-CF83-794F-A8C9-3F575690AE53}" srcOrd="10" destOrd="0" presId="urn:microsoft.com/office/officeart/2005/8/layout/list1"/>
    <dgm:cxn modelId="{81CAFA86-A421-EA4C-B013-D809426860AA}" type="presParOf" srcId="{8A8EF829-5974-734E-8666-7997DFAE2040}" destId="{94B120DE-0706-8C4A-BDBA-5702F6BFF91F}" srcOrd="11" destOrd="0" presId="urn:microsoft.com/office/officeart/2005/8/layout/list1"/>
    <dgm:cxn modelId="{64F72003-1E5B-8F4F-AEB1-0215D539BFC6}" type="presParOf" srcId="{8A8EF829-5974-734E-8666-7997DFAE2040}" destId="{9B9BD058-2BF2-8240-A31D-F5D7A016F315}" srcOrd="12" destOrd="0" presId="urn:microsoft.com/office/officeart/2005/8/layout/list1"/>
    <dgm:cxn modelId="{AC220B33-BD76-CF44-A9B8-1F16C0F0E74D}" type="presParOf" srcId="{9B9BD058-2BF2-8240-A31D-F5D7A016F315}" destId="{C30EA2F3-E0B0-0C47-8EF4-86A21D80294F}" srcOrd="0" destOrd="0" presId="urn:microsoft.com/office/officeart/2005/8/layout/list1"/>
    <dgm:cxn modelId="{5F785EC2-49D5-5C41-A589-A1D91C1E3C0A}" type="presParOf" srcId="{9B9BD058-2BF2-8240-A31D-F5D7A016F315}" destId="{EDE8FF99-B883-204F-990D-AF93293E6AB0}" srcOrd="1" destOrd="0" presId="urn:microsoft.com/office/officeart/2005/8/layout/list1"/>
    <dgm:cxn modelId="{DD3426FF-C6E3-CD4B-B944-BB9E31B023D3}" type="presParOf" srcId="{8A8EF829-5974-734E-8666-7997DFAE2040}" destId="{C39A0A94-371B-B640-B0C8-517A523BB3F0}" srcOrd="13" destOrd="0" presId="urn:microsoft.com/office/officeart/2005/8/layout/list1"/>
    <dgm:cxn modelId="{BB485F14-3204-0E47-9075-8FD73DBC239D}" type="presParOf" srcId="{8A8EF829-5974-734E-8666-7997DFAE2040}" destId="{DE7188BB-0238-4944-9BCE-C59AA6207C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8101D-C939-4A17-A6C7-4C24E7D4DF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D05AD3-CCA0-4D95-BFEE-F336BC4CA519}">
      <dgm:prSet/>
      <dgm:spPr/>
      <dgm:t>
        <a:bodyPr/>
        <a:lstStyle/>
        <a:p>
          <a:r>
            <a:rPr lang="en-US" dirty="0">
              <a:solidFill>
                <a:schemeClr val="bg1"/>
              </a:solidFill>
            </a:rPr>
            <a:t>RECOGNIZE DIFFERING INDIVIDUAL STYLES</a:t>
          </a:r>
        </a:p>
      </dgm:t>
    </dgm:pt>
    <dgm:pt modelId="{46D44FA8-C095-4588-9974-D20B869DC8E5}" type="parTrans" cxnId="{E9DC519C-8E4F-4AD9-92BC-7EF5423E9778}">
      <dgm:prSet/>
      <dgm:spPr/>
      <dgm:t>
        <a:bodyPr/>
        <a:lstStyle/>
        <a:p>
          <a:endParaRPr lang="en-US"/>
        </a:p>
      </dgm:t>
    </dgm:pt>
    <dgm:pt modelId="{237FDE46-6D4F-40AE-A773-4062B10C91BF}" type="sibTrans" cxnId="{E9DC519C-8E4F-4AD9-92BC-7EF5423E9778}">
      <dgm:prSet/>
      <dgm:spPr/>
      <dgm:t>
        <a:bodyPr/>
        <a:lstStyle/>
        <a:p>
          <a:endParaRPr lang="en-US"/>
        </a:p>
      </dgm:t>
    </dgm:pt>
    <dgm:pt modelId="{C2684E13-F16B-433C-A5E8-2BD4F1CF2A6D}">
      <dgm:prSet/>
      <dgm:spPr/>
      <dgm:t>
        <a:bodyPr/>
        <a:lstStyle/>
        <a:p>
          <a:r>
            <a:rPr lang="en-US" dirty="0">
              <a:solidFill>
                <a:schemeClr val="bg1"/>
              </a:solidFill>
            </a:rPr>
            <a:t>INFLUENCED BY BACKGROUND, POWER DYNAMICS,  HISTORY, CULTURE, IDENTITY, ETC </a:t>
          </a:r>
        </a:p>
      </dgm:t>
    </dgm:pt>
    <dgm:pt modelId="{F9DF4B6C-A3C8-4027-BB43-91AB387EC070}" type="parTrans" cxnId="{8347499B-4CE9-4C65-9F51-3118FE487E59}">
      <dgm:prSet/>
      <dgm:spPr/>
      <dgm:t>
        <a:bodyPr/>
        <a:lstStyle/>
        <a:p>
          <a:endParaRPr lang="en-US"/>
        </a:p>
      </dgm:t>
    </dgm:pt>
    <dgm:pt modelId="{3E9B8A77-5BD9-4FBF-B2EC-05E66FA4F8C9}" type="sibTrans" cxnId="{8347499B-4CE9-4C65-9F51-3118FE487E59}">
      <dgm:prSet/>
      <dgm:spPr/>
      <dgm:t>
        <a:bodyPr/>
        <a:lstStyle/>
        <a:p>
          <a:endParaRPr lang="en-US"/>
        </a:p>
      </dgm:t>
    </dgm:pt>
    <dgm:pt modelId="{F0786AC9-BB2D-41B4-96FF-531A4017EFD8}">
      <dgm:prSet/>
      <dgm:spPr/>
      <dgm:t>
        <a:bodyPr/>
        <a:lstStyle/>
        <a:p>
          <a:r>
            <a:rPr lang="en-US" dirty="0">
              <a:solidFill>
                <a:schemeClr val="bg1"/>
              </a:solidFill>
            </a:rPr>
            <a:t>ACCEPT, SEEK, AND IMPLEMENT CONSTRUCTIVE FEEDBACK</a:t>
          </a:r>
        </a:p>
      </dgm:t>
    </dgm:pt>
    <dgm:pt modelId="{8C36ECB0-9B22-4BDE-9808-10C12410F2C6}" type="parTrans" cxnId="{11E5B038-B713-4040-AFFC-F777CD989831}">
      <dgm:prSet/>
      <dgm:spPr/>
      <dgm:t>
        <a:bodyPr/>
        <a:lstStyle/>
        <a:p>
          <a:endParaRPr lang="en-US"/>
        </a:p>
      </dgm:t>
    </dgm:pt>
    <dgm:pt modelId="{581425C2-DD48-4DDD-A05F-2F1CB9636100}" type="sibTrans" cxnId="{11E5B038-B713-4040-AFFC-F777CD989831}">
      <dgm:prSet/>
      <dgm:spPr/>
      <dgm:t>
        <a:bodyPr/>
        <a:lstStyle/>
        <a:p>
          <a:endParaRPr lang="en-US"/>
        </a:p>
      </dgm:t>
    </dgm:pt>
    <dgm:pt modelId="{AB1035E9-3328-4375-A19A-26E3347F48FF}">
      <dgm:prSet/>
      <dgm:spPr/>
      <dgm:t>
        <a:bodyPr/>
        <a:lstStyle/>
        <a:p>
          <a:r>
            <a:rPr lang="en-US" dirty="0">
              <a:solidFill>
                <a:schemeClr val="bg1"/>
              </a:solidFill>
            </a:rPr>
            <a:t>UTILIZE MUTLIPLE MODES OF</a:t>
          </a:r>
          <a:r>
            <a:rPr lang="en-US" dirty="0"/>
            <a:t> </a:t>
          </a:r>
          <a:r>
            <a:rPr lang="en-US" dirty="0">
              <a:solidFill>
                <a:schemeClr val="bg1"/>
              </a:solidFill>
            </a:rPr>
            <a:t>COMMUNICATION</a:t>
          </a:r>
        </a:p>
      </dgm:t>
    </dgm:pt>
    <dgm:pt modelId="{11061D78-D44B-463F-983B-0972279E78EE}" type="parTrans" cxnId="{E886482E-CC16-4981-8F93-A1BF322E51AA}">
      <dgm:prSet/>
      <dgm:spPr/>
      <dgm:t>
        <a:bodyPr/>
        <a:lstStyle/>
        <a:p>
          <a:endParaRPr lang="en-US"/>
        </a:p>
      </dgm:t>
    </dgm:pt>
    <dgm:pt modelId="{95C3EAFC-FB35-48BD-96C1-549A0D1F9914}" type="sibTrans" cxnId="{E886482E-CC16-4981-8F93-A1BF322E51AA}">
      <dgm:prSet/>
      <dgm:spPr/>
      <dgm:t>
        <a:bodyPr/>
        <a:lstStyle/>
        <a:p>
          <a:endParaRPr lang="en-US"/>
        </a:p>
      </dgm:t>
    </dgm:pt>
    <dgm:pt modelId="{C14D6122-8713-4FD3-B2AC-565F690E40E8}">
      <dgm:prSet/>
      <dgm:spPr/>
      <dgm:t>
        <a:bodyPr/>
        <a:lstStyle/>
        <a:p>
          <a:r>
            <a:rPr lang="en-US" dirty="0">
              <a:solidFill>
                <a:schemeClr val="bg1"/>
              </a:solidFill>
            </a:rPr>
            <a:t>DIRECT</a:t>
          </a:r>
        </a:p>
      </dgm:t>
    </dgm:pt>
    <dgm:pt modelId="{4CFF9326-2087-49C1-9BD0-4890A68274DE}" type="parTrans" cxnId="{4A00E1A5-CCD5-419E-BF63-2D822C863B2E}">
      <dgm:prSet/>
      <dgm:spPr/>
      <dgm:t>
        <a:bodyPr/>
        <a:lstStyle/>
        <a:p>
          <a:endParaRPr lang="en-US"/>
        </a:p>
      </dgm:t>
    </dgm:pt>
    <dgm:pt modelId="{544C9D74-A53F-4C97-9D7F-099E36DC9EB2}" type="sibTrans" cxnId="{4A00E1A5-CCD5-419E-BF63-2D822C863B2E}">
      <dgm:prSet/>
      <dgm:spPr/>
      <dgm:t>
        <a:bodyPr/>
        <a:lstStyle/>
        <a:p>
          <a:endParaRPr lang="en-US"/>
        </a:p>
      </dgm:t>
    </dgm:pt>
    <dgm:pt modelId="{CE557B86-E17A-4979-90D9-ACE8B4C0F74F}">
      <dgm:prSet/>
      <dgm:spPr/>
      <dgm:t>
        <a:bodyPr/>
        <a:lstStyle/>
        <a:p>
          <a:r>
            <a:rPr lang="en-US" dirty="0">
              <a:solidFill>
                <a:schemeClr val="bg1"/>
              </a:solidFill>
            </a:rPr>
            <a:t>DISTANT</a:t>
          </a:r>
        </a:p>
      </dgm:t>
    </dgm:pt>
    <dgm:pt modelId="{1685ED5E-C0D8-432D-B424-23FFF416CC1F}" type="parTrans" cxnId="{21205678-60B3-4D9B-9E5D-F1B6EE97B341}">
      <dgm:prSet/>
      <dgm:spPr/>
      <dgm:t>
        <a:bodyPr/>
        <a:lstStyle/>
        <a:p>
          <a:endParaRPr lang="en-US"/>
        </a:p>
      </dgm:t>
    </dgm:pt>
    <dgm:pt modelId="{4A072777-9F5B-4DCE-922F-23B8DA8320A5}" type="sibTrans" cxnId="{21205678-60B3-4D9B-9E5D-F1B6EE97B341}">
      <dgm:prSet/>
      <dgm:spPr/>
      <dgm:t>
        <a:bodyPr/>
        <a:lstStyle/>
        <a:p>
          <a:endParaRPr lang="en-US"/>
        </a:p>
      </dgm:t>
    </dgm:pt>
    <dgm:pt modelId="{E138F66A-C8FF-44FA-BD95-D7BB54219586}">
      <dgm:prSet/>
      <dgm:spPr/>
      <dgm:t>
        <a:bodyPr/>
        <a:lstStyle/>
        <a:p>
          <a:r>
            <a:rPr lang="en-US" dirty="0">
              <a:solidFill>
                <a:schemeClr val="bg1"/>
              </a:solidFill>
            </a:rPr>
            <a:t>WRITTEN</a:t>
          </a:r>
        </a:p>
      </dgm:t>
    </dgm:pt>
    <dgm:pt modelId="{C3E333AE-6E8B-459B-AB0D-4F6EA135F2F1}" type="parTrans" cxnId="{7AF5C160-356D-4BD0-86E2-F135E0C1D7DD}">
      <dgm:prSet/>
      <dgm:spPr/>
      <dgm:t>
        <a:bodyPr/>
        <a:lstStyle/>
        <a:p>
          <a:endParaRPr lang="en-US"/>
        </a:p>
      </dgm:t>
    </dgm:pt>
    <dgm:pt modelId="{62E0E7AA-C2FF-4814-98F8-CD2FFDC3078F}" type="sibTrans" cxnId="{7AF5C160-356D-4BD0-86E2-F135E0C1D7DD}">
      <dgm:prSet/>
      <dgm:spPr/>
      <dgm:t>
        <a:bodyPr/>
        <a:lstStyle/>
        <a:p>
          <a:endParaRPr lang="en-US"/>
        </a:p>
      </dgm:t>
    </dgm:pt>
    <dgm:pt modelId="{B960D4B3-0D17-43A9-B337-C31DA1990D15}">
      <dgm:prSet/>
      <dgm:spPr/>
      <dgm:t>
        <a:bodyPr/>
        <a:lstStyle/>
        <a:p>
          <a:r>
            <a:rPr lang="en-US" dirty="0">
              <a:solidFill>
                <a:schemeClr val="bg1"/>
              </a:solidFill>
            </a:rPr>
            <a:t>VERBAL</a:t>
          </a:r>
        </a:p>
      </dgm:t>
    </dgm:pt>
    <dgm:pt modelId="{56781737-8DD8-4682-88DB-7E57C3257410}" type="parTrans" cxnId="{BBA0A241-40F8-4A8D-920D-CA79C93E9B20}">
      <dgm:prSet/>
      <dgm:spPr/>
      <dgm:t>
        <a:bodyPr/>
        <a:lstStyle/>
        <a:p>
          <a:endParaRPr lang="en-US"/>
        </a:p>
      </dgm:t>
    </dgm:pt>
    <dgm:pt modelId="{FC0820E4-90D1-47B9-9689-80A6B9F36015}" type="sibTrans" cxnId="{BBA0A241-40F8-4A8D-920D-CA79C93E9B20}">
      <dgm:prSet/>
      <dgm:spPr/>
      <dgm:t>
        <a:bodyPr/>
        <a:lstStyle/>
        <a:p>
          <a:endParaRPr lang="en-US"/>
        </a:p>
      </dgm:t>
    </dgm:pt>
    <dgm:pt modelId="{23F81C5D-40D8-412E-9DE7-C9E68AA2FAC8}" type="pres">
      <dgm:prSet presAssocID="{EBA8101D-C939-4A17-A6C7-4C24E7D4DFE2}" presName="root" presStyleCnt="0">
        <dgm:presLayoutVars>
          <dgm:dir/>
          <dgm:resizeHandles val="exact"/>
        </dgm:presLayoutVars>
      </dgm:prSet>
      <dgm:spPr/>
    </dgm:pt>
    <dgm:pt modelId="{1E0D652D-DEAA-42D8-9FEF-4B622E9ACF61}" type="pres">
      <dgm:prSet presAssocID="{3DD05AD3-CCA0-4D95-BFEE-F336BC4CA519}" presName="compNode" presStyleCnt="0"/>
      <dgm:spPr/>
    </dgm:pt>
    <dgm:pt modelId="{E2DDA4EE-B5DB-47D4-BEA6-8191BCB62DB6}" type="pres">
      <dgm:prSet presAssocID="{3DD05AD3-CCA0-4D95-BFEE-F336BC4CA519}" presName="bgRect" presStyleLbl="bgShp" presStyleIdx="0" presStyleCnt="3"/>
      <dgm:spPr>
        <a:solidFill>
          <a:schemeClr val="tx1"/>
        </a:solidFill>
      </dgm:spPr>
    </dgm:pt>
    <dgm:pt modelId="{89D2BA12-C0A2-4B0B-B13C-96B2411BDD8A}" type="pres">
      <dgm:prSet presAssocID="{3DD05AD3-CCA0-4D95-BFEE-F336BC4CA5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DAB33B93-A9C8-4825-8BA6-098A4A58E858}" type="pres">
      <dgm:prSet presAssocID="{3DD05AD3-CCA0-4D95-BFEE-F336BC4CA519}" presName="spaceRect" presStyleCnt="0"/>
      <dgm:spPr/>
    </dgm:pt>
    <dgm:pt modelId="{0A064B8E-6F87-4A02-9AD6-93D1DF108333}" type="pres">
      <dgm:prSet presAssocID="{3DD05AD3-CCA0-4D95-BFEE-F336BC4CA519}" presName="parTx" presStyleLbl="revTx" presStyleIdx="0" presStyleCnt="5">
        <dgm:presLayoutVars>
          <dgm:chMax val="0"/>
          <dgm:chPref val="0"/>
        </dgm:presLayoutVars>
      </dgm:prSet>
      <dgm:spPr/>
    </dgm:pt>
    <dgm:pt modelId="{1258F6E3-215A-4A62-BD3D-AE243530AEAC}" type="pres">
      <dgm:prSet presAssocID="{3DD05AD3-CCA0-4D95-BFEE-F336BC4CA519}" presName="desTx" presStyleLbl="revTx" presStyleIdx="1" presStyleCnt="5">
        <dgm:presLayoutVars/>
      </dgm:prSet>
      <dgm:spPr/>
    </dgm:pt>
    <dgm:pt modelId="{A1E1FAA5-F089-492F-B06A-306E812E82F0}" type="pres">
      <dgm:prSet presAssocID="{237FDE46-6D4F-40AE-A773-4062B10C91BF}" presName="sibTrans" presStyleCnt="0"/>
      <dgm:spPr/>
    </dgm:pt>
    <dgm:pt modelId="{4B747FCF-8845-4BDB-927E-A62E4B396755}" type="pres">
      <dgm:prSet presAssocID="{F0786AC9-BB2D-41B4-96FF-531A4017EFD8}" presName="compNode" presStyleCnt="0"/>
      <dgm:spPr/>
    </dgm:pt>
    <dgm:pt modelId="{0A1D8A51-6C83-46A6-A326-20100D8A143A}" type="pres">
      <dgm:prSet presAssocID="{F0786AC9-BB2D-41B4-96FF-531A4017EFD8}" presName="bgRect" presStyleLbl="bgShp" presStyleIdx="1" presStyleCnt="3"/>
      <dgm:spPr>
        <a:solidFill>
          <a:schemeClr val="accent3">
            <a:lumMod val="20000"/>
            <a:lumOff val="80000"/>
          </a:schemeClr>
        </a:solidFill>
      </dgm:spPr>
    </dgm:pt>
    <dgm:pt modelId="{C6AF51F5-0B9D-4CF8-A215-549CA0FF0D1E}" type="pres">
      <dgm:prSet presAssocID="{F0786AC9-BB2D-41B4-96FF-531A4017EF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D23AEE4-869A-400D-8657-D91A1BBF97B5}" type="pres">
      <dgm:prSet presAssocID="{F0786AC9-BB2D-41B4-96FF-531A4017EFD8}" presName="spaceRect" presStyleCnt="0"/>
      <dgm:spPr/>
    </dgm:pt>
    <dgm:pt modelId="{4206B997-BA7F-44AE-BB2E-3A4D0AD13A28}" type="pres">
      <dgm:prSet presAssocID="{F0786AC9-BB2D-41B4-96FF-531A4017EFD8}" presName="parTx" presStyleLbl="revTx" presStyleIdx="2" presStyleCnt="5">
        <dgm:presLayoutVars>
          <dgm:chMax val="0"/>
          <dgm:chPref val="0"/>
        </dgm:presLayoutVars>
      </dgm:prSet>
      <dgm:spPr/>
    </dgm:pt>
    <dgm:pt modelId="{7C68A562-EF0F-438C-B944-0DCCA7C855FD}" type="pres">
      <dgm:prSet presAssocID="{581425C2-DD48-4DDD-A05F-2F1CB9636100}" presName="sibTrans" presStyleCnt="0"/>
      <dgm:spPr/>
    </dgm:pt>
    <dgm:pt modelId="{0BE761DC-96BF-4105-B087-F91C6C991F82}" type="pres">
      <dgm:prSet presAssocID="{AB1035E9-3328-4375-A19A-26E3347F48FF}" presName="compNode" presStyleCnt="0"/>
      <dgm:spPr/>
    </dgm:pt>
    <dgm:pt modelId="{C3DD55C2-466D-4F6E-913B-E6F0CA61322B}" type="pres">
      <dgm:prSet presAssocID="{AB1035E9-3328-4375-A19A-26E3347F48FF}" presName="bgRect" presStyleLbl="bgShp" presStyleIdx="2" presStyleCnt="3"/>
      <dgm:spPr>
        <a:solidFill>
          <a:schemeClr val="accent3">
            <a:lumMod val="40000"/>
            <a:lumOff val="60000"/>
          </a:schemeClr>
        </a:solidFill>
      </dgm:spPr>
    </dgm:pt>
    <dgm:pt modelId="{5254916D-E7EB-4D75-A5DB-B902F0CA3D51}" type="pres">
      <dgm:prSet presAssocID="{AB1035E9-3328-4375-A19A-26E3347F48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50800" dir="5400000" algn="ctr" rotWithShape="0">
            <a:schemeClr val="tx2">
              <a:lumMod val="25000"/>
            </a:schemeClr>
          </a:outerShdw>
        </a:effectLst>
      </dgm:spPr>
      <dgm:extLst>
        <a:ext uri="{E40237B7-FDA0-4F09-8148-C483321AD2D9}">
          <dgm14:cNvPr xmlns:dgm14="http://schemas.microsoft.com/office/drawing/2010/diagram" id="0" name="" descr="Chat"/>
        </a:ext>
      </dgm:extLst>
    </dgm:pt>
    <dgm:pt modelId="{BA89881E-0664-46AF-AB7E-B02045017182}" type="pres">
      <dgm:prSet presAssocID="{AB1035E9-3328-4375-A19A-26E3347F48FF}" presName="spaceRect" presStyleCnt="0"/>
      <dgm:spPr/>
    </dgm:pt>
    <dgm:pt modelId="{565342F9-8E85-4310-B1DF-9E54E6206065}" type="pres">
      <dgm:prSet presAssocID="{AB1035E9-3328-4375-A19A-26E3347F48FF}" presName="parTx" presStyleLbl="revTx" presStyleIdx="3" presStyleCnt="5">
        <dgm:presLayoutVars>
          <dgm:chMax val="0"/>
          <dgm:chPref val="0"/>
        </dgm:presLayoutVars>
      </dgm:prSet>
      <dgm:spPr/>
    </dgm:pt>
    <dgm:pt modelId="{3577E680-6515-4744-B620-D732E69B64A8}" type="pres">
      <dgm:prSet presAssocID="{AB1035E9-3328-4375-A19A-26E3347F48FF}" presName="desTx" presStyleLbl="revTx" presStyleIdx="4" presStyleCnt="5">
        <dgm:presLayoutVars/>
      </dgm:prSet>
      <dgm:spPr/>
    </dgm:pt>
  </dgm:ptLst>
  <dgm:cxnLst>
    <dgm:cxn modelId="{FA3E4901-4360-4661-B81A-43AD7B2F85DE}" type="presOf" srcId="{AB1035E9-3328-4375-A19A-26E3347F48FF}" destId="{565342F9-8E85-4310-B1DF-9E54E6206065}" srcOrd="0" destOrd="0" presId="urn:microsoft.com/office/officeart/2018/2/layout/IconVerticalSolidList"/>
    <dgm:cxn modelId="{068F2A26-6521-407B-AFC9-96E1865B4275}" type="presOf" srcId="{CE557B86-E17A-4979-90D9-ACE8B4C0F74F}" destId="{3577E680-6515-4744-B620-D732E69B64A8}" srcOrd="0" destOrd="1" presId="urn:microsoft.com/office/officeart/2018/2/layout/IconVerticalSolidList"/>
    <dgm:cxn modelId="{E886482E-CC16-4981-8F93-A1BF322E51AA}" srcId="{EBA8101D-C939-4A17-A6C7-4C24E7D4DFE2}" destId="{AB1035E9-3328-4375-A19A-26E3347F48FF}" srcOrd="2" destOrd="0" parTransId="{11061D78-D44B-463F-983B-0972279E78EE}" sibTransId="{95C3EAFC-FB35-48BD-96C1-549A0D1F9914}"/>
    <dgm:cxn modelId="{11E5B038-B713-4040-AFFC-F777CD989831}" srcId="{EBA8101D-C939-4A17-A6C7-4C24E7D4DFE2}" destId="{F0786AC9-BB2D-41B4-96FF-531A4017EFD8}" srcOrd="1" destOrd="0" parTransId="{8C36ECB0-9B22-4BDE-9808-10C12410F2C6}" sibTransId="{581425C2-DD48-4DDD-A05F-2F1CB9636100}"/>
    <dgm:cxn modelId="{785BF85C-D7C1-420F-91A4-04A08D9FE3B5}" type="presOf" srcId="{C14D6122-8713-4FD3-B2AC-565F690E40E8}" destId="{3577E680-6515-4744-B620-D732E69B64A8}" srcOrd="0" destOrd="0" presId="urn:microsoft.com/office/officeart/2018/2/layout/IconVerticalSolidList"/>
    <dgm:cxn modelId="{7AF5C160-356D-4BD0-86E2-F135E0C1D7DD}" srcId="{AB1035E9-3328-4375-A19A-26E3347F48FF}" destId="{E138F66A-C8FF-44FA-BD95-D7BB54219586}" srcOrd="2" destOrd="0" parTransId="{C3E333AE-6E8B-459B-AB0D-4F6EA135F2F1}" sibTransId="{62E0E7AA-C2FF-4814-98F8-CD2FFDC3078F}"/>
    <dgm:cxn modelId="{BBA0A241-40F8-4A8D-920D-CA79C93E9B20}" srcId="{AB1035E9-3328-4375-A19A-26E3347F48FF}" destId="{B960D4B3-0D17-43A9-B337-C31DA1990D15}" srcOrd="3" destOrd="0" parTransId="{56781737-8DD8-4682-88DB-7E57C3257410}" sibTransId="{FC0820E4-90D1-47B9-9689-80A6B9F36015}"/>
    <dgm:cxn modelId="{007B756F-93CA-48B7-8B98-ADE91C852165}" type="presOf" srcId="{B960D4B3-0D17-43A9-B337-C31DA1990D15}" destId="{3577E680-6515-4744-B620-D732E69B64A8}" srcOrd="0" destOrd="3" presId="urn:microsoft.com/office/officeart/2018/2/layout/IconVerticalSolidList"/>
    <dgm:cxn modelId="{21205678-60B3-4D9B-9E5D-F1B6EE97B341}" srcId="{AB1035E9-3328-4375-A19A-26E3347F48FF}" destId="{CE557B86-E17A-4979-90D9-ACE8B4C0F74F}" srcOrd="1" destOrd="0" parTransId="{1685ED5E-C0D8-432D-B424-23FFF416CC1F}" sibTransId="{4A072777-9F5B-4DCE-922F-23B8DA8320A5}"/>
    <dgm:cxn modelId="{8A60C078-F2AE-4D6B-AAFA-BD14FAC5143A}" type="presOf" srcId="{C2684E13-F16B-433C-A5E8-2BD4F1CF2A6D}" destId="{1258F6E3-215A-4A62-BD3D-AE243530AEAC}" srcOrd="0" destOrd="0" presId="urn:microsoft.com/office/officeart/2018/2/layout/IconVerticalSolidList"/>
    <dgm:cxn modelId="{4DB45587-BC51-4718-BA96-F024B3DAF766}" type="presOf" srcId="{EBA8101D-C939-4A17-A6C7-4C24E7D4DFE2}" destId="{23F81C5D-40D8-412E-9DE7-C9E68AA2FAC8}" srcOrd="0" destOrd="0" presId="urn:microsoft.com/office/officeart/2018/2/layout/IconVerticalSolidList"/>
    <dgm:cxn modelId="{69ED9D97-C742-48B9-BB17-2D66AFC2C378}" type="presOf" srcId="{F0786AC9-BB2D-41B4-96FF-531A4017EFD8}" destId="{4206B997-BA7F-44AE-BB2E-3A4D0AD13A28}" srcOrd="0" destOrd="0" presId="urn:microsoft.com/office/officeart/2018/2/layout/IconVerticalSolidList"/>
    <dgm:cxn modelId="{D376F498-FC0C-42A5-A961-4912DC3D1673}" type="presOf" srcId="{3DD05AD3-CCA0-4D95-BFEE-F336BC4CA519}" destId="{0A064B8E-6F87-4A02-9AD6-93D1DF108333}" srcOrd="0" destOrd="0" presId="urn:microsoft.com/office/officeart/2018/2/layout/IconVerticalSolidList"/>
    <dgm:cxn modelId="{8347499B-4CE9-4C65-9F51-3118FE487E59}" srcId="{3DD05AD3-CCA0-4D95-BFEE-F336BC4CA519}" destId="{C2684E13-F16B-433C-A5E8-2BD4F1CF2A6D}" srcOrd="0" destOrd="0" parTransId="{F9DF4B6C-A3C8-4027-BB43-91AB387EC070}" sibTransId="{3E9B8A77-5BD9-4FBF-B2EC-05E66FA4F8C9}"/>
    <dgm:cxn modelId="{E9DC519C-8E4F-4AD9-92BC-7EF5423E9778}" srcId="{EBA8101D-C939-4A17-A6C7-4C24E7D4DFE2}" destId="{3DD05AD3-CCA0-4D95-BFEE-F336BC4CA519}" srcOrd="0" destOrd="0" parTransId="{46D44FA8-C095-4588-9974-D20B869DC8E5}" sibTransId="{237FDE46-6D4F-40AE-A773-4062B10C91BF}"/>
    <dgm:cxn modelId="{4A00E1A5-CCD5-419E-BF63-2D822C863B2E}" srcId="{AB1035E9-3328-4375-A19A-26E3347F48FF}" destId="{C14D6122-8713-4FD3-B2AC-565F690E40E8}" srcOrd="0" destOrd="0" parTransId="{4CFF9326-2087-49C1-9BD0-4890A68274DE}" sibTransId="{544C9D74-A53F-4C97-9D7F-099E36DC9EB2}"/>
    <dgm:cxn modelId="{26DB3FCF-27BA-4349-A160-E7C4D552B647}" type="presOf" srcId="{E138F66A-C8FF-44FA-BD95-D7BB54219586}" destId="{3577E680-6515-4744-B620-D732E69B64A8}" srcOrd="0" destOrd="2" presId="urn:microsoft.com/office/officeart/2018/2/layout/IconVerticalSolidList"/>
    <dgm:cxn modelId="{688897EF-153A-4A94-92C0-D330AA36E750}" type="presParOf" srcId="{23F81C5D-40D8-412E-9DE7-C9E68AA2FAC8}" destId="{1E0D652D-DEAA-42D8-9FEF-4B622E9ACF61}" srcOrd="0" destOrd="0" presId="urn:microsoft.com/office/officeart/2018/2/layout/IconVerticalSolidList"/>
    <dgm:cxn modelId="{8C313EA5-22E7-4D7E-A02A-FF5FDA248A28}" type="presParOf" srcId="{1E0D652D-DEAA-42D8-9FEF-4B622E9ACF61}" destId="{E2DDA4EE-B5DB-47D4-BEA6-8191BCB62DB6}" srcOrd="0" destOrd="0" presId="urn:microsoft.com/office/officeart/2018/2/layout/IconVerticalSolidList"/>
    <dgm:cxn modelId="{53CED0F4-8067-41AC-9725-63B58B930CEF}" type="presParOf" srcId="{1E0D652D-DEAA-42D8-9FEF-4B622E9ACF61}" destId="{89D2BA12-C0A2-4B0B-B13C-96B2411BDD8A}" srcOrd="1" destOrd="0" presId="urn:microsoft.com/office/officeart/2018/2/layout/IconVerticalSolidList"/>
    <dgm:cxn modelId="{64C1A53E-E253-40B7-81FD-F587DD423730}" type="presParOf" srcId="{1E0D652D-DEAA-42D8-9FEF-4B622E9ACF61}" destId="{DAB33B93-A9C8-4825-8BA6-098A4A58E858}" srcOrd="2" destOrd="0" presId="urn:microsoft.com/office/officeart/2018/2/layout/IconVerticalSolidList"/>
    <dgm:cxn modelId="{988C3705-0A1E-49A7-B92F-29A1A2B93228}" type="presParOf" srcId="{1E0D652D-DEAA-42D8-9FEF-4B622E9ACF61}" destId="{0A064B8E-6F87-4A02-9AD6-93D1DF108333}" srcOrd="3" destOrd="0" presId="urn:microsoft.com/office/officeart/2018/2/layout/IconVerticalSolidList"/>
    <dgm:cxn modelId="{7ADAE208-BDFD-4460-9041-1BD8A2A55013}" type="presParOf" srcId="{1E0D652D-DEAA-42D8-9FEF-4B622E9ACF61}" destId="{1258F6E3-215A-4A62-BD3D-AE243530AEAC}" srcOrd="4" destOrd="0" presId="urn:microsoft.com/office/officeart/2018/2/layout/IconVerticalSolidList"/>
    <dgm:cxn modelId="{06C8B0C1-9E4D-44E5-93BA-EA59C3CAF13F}" type="presParOf" srcId="{23F81C5D-40D8-412E-9DE7-C9E68AA2FAC8}" destId="{A1E1FAA5-F089-492F-B06A-306E812E82F0}" srcOrd="1" destOrd="0" presId="urn:microsoft.com/office/officeart/2018/2/layout/IconVerticalSolidList"/>
    <dgm:cxn modelId="{5F4B42CB-D7AD-4096-8B0D-384598302E74}" type="presParOf" srcId="{23F81C5D-40D8-412E-9DE7-C9E68AA2FAC8}" destId="{4B747FCF-8845-4BDB-927E-A62E4B396755}" srcOrd="2" destOrd="0" presId="urn:microsoft.com/office/officeart/2018/2/layout/IconVerticalSolidList"/>
    <dgm:cxn modelId="{98F3F003-40BC-460F-8AA6-C3DC0053F86E}" type="presParOf" srcId="{4B747FCF-8845-4BDB-927E-A62E4B396755}" destId="{0A1D8A51-6C83-46A6-A326-20100D8A143A}" srcOrd="0" destOrd="0" presId="urn:microsoft.com/office/officeart/2018/2/layout/IconVerticalSolidList"/>
    <dgm:cxn modelId="{BF55DFC4-4D51-445A-A499-243C07D6FD04}" type="presParOf" srcId="{4B747FCF-8845-4BDB-927E-A62E4B396755}" destId="{C6AF51F5-0B9D-4CF8-A215-549CA0FF0D1E}" srcOrd="1" destOrd="0" presId="urn:microsoft.com/office/officeart/2018/2/layout/IconVerticalSolidList"/>
    <dgm:cxn modelId="{E0984E75-51F6-476B-8DA2-D7F56D19B6F4}" type="presParOf" srcId="{4B747FCF-8845-4BDB-927E-A62E4B396755}" destId="{1D23AEE4-869A-400D-8657-D91A1BBF97B5}" srcOrd="2" destOrd="0" presId="urn:microsoft.com/office/officeart/2018/2/layout/IconVerticalSolidList"/>
    <dgm:cxn modelId="{7E8AEBCE-4151-4411-A0D8-E66F7A34B59A}" type="presParOf" srcId="{4B747FCF-8845-4BDB-927E-A62E4B396755}" destId="{4206B997-BA7F-44AE-BB2E-3A4D0AD13A28}" srcOrd="3" destOrd="0" presId="urn:microsoft.com/office/officeart/2018/2/layout/IconVerticalSolidList"/>
    <dgm:cxn modelId="{3E43FB3F-8867-4B14-A01C-70F47AD9AA3A}" type="presParOf" srcId="{23F81C5D-40D8-412E-9DE7-C9E68AA2FAC8}" destId="{7C68A562-EF0F-438C-B944-0DCCA7C855FD}" srcOrd="3" destOrd="0" presId="urn:microsoft.com/office/officeart/2018/2/layout/IconVerticalSolidList"/>
    <dgm:cxn modelId="{9A65BD30-8E54-4A98-9A29-C92ECFBF8BE1}" type="presParOf" srcId="{23F81C5D-40D8-412E-9DE7-C9E68AA2FAC8}" destId="{0BE761DC-96BF-4105-B087-F91C6C991F82}" srcOrd="4" destOrd="0" presId="urn:microsoft.com/office/officeart/2018/2/layout/IconVerticalSolidList"/>
    <dgm:cxn modelId="{FCF3CF3D-4908-453A-BDEB-987F508C7D53}" type="presParOf" srcId="{0BE761DC-96BF-4105-B087-F91C6C991F82}" destId="{C3DD55C2-466D-4F6E-913B-E6F0CA61322B}" srcOrd="0" destOrd="0" presId="urn:microsoft.com/office/officeart/2018/2/layout/IconVerticalSolidList"/>
    <dgm:cxn modelId="{38729647-00A0-4FE0-82DE-B22FD0A84F44}" type="presParOf" srcId="{0BE761DC-96BF-4105-B087-F91C6C991F82}" destId="{5254916D-E7EB-4D75-A5DB-B902F0CA3D51}" srcOrd="1" destOrd="0" presId="urn:microsoft.com/office/officeart/2018/2/layout/IconVerticalSolidList"/>
    <dgm:cxn modelId="{62709A7D-0CA8-4A33-99E3-B5E92CFCA7F4}" type="presParOf" srcId="{0BE761DC-96BF-4105-B087-F91C6C991F82}" destId="{BA89881E-0664-46AF-AB7E-B02045017182}" srcOrd="2" destOrd="0" presId="urn:microsoft.com/office/officeart/2018/2/layout/IconVerticalSolidList"/>
    <dgm:cxn modelId="{112E3B3E-8AF0-4828-ADC4-7F063D9710E2}" type="presParOf" srcId="{0BE761DC-96BF-4105-B087-F91C6C991F82}" destId="{565342F9-8E85-4310-B1DF-9E54E6206065}" srcOrd="3" destOrd="0" presId="urn:microsoft.com/office/officeart/2018/2/layout/IconVerticalSolidList"/>
    <dgm:cxn modelId="{7747BC01-E510-44F7-AF12-263DB3302122}" type="presParOf" srcId="{0BE761DC-96BF-4105-B087-F91C6C991F82}" destId="{3577E680-6515-4744-B620-D732E69B64A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B1EB0-2F58-438B-941C-F09434C521E2}" type="doc">
      <dgm:prSet loTypeId="urn:microsoft.com/office/officeart/2016/7/layout/ChevronBlockProcess" loCatId="process" qsTypeId="urn:microsoft.com/office/officeart/2005/8/quickstyle/simple1" qsCatId="simple" csTypeId="urn:microsoft.com/office/officeart/2005/8/colors/accent1_5" csCatId="accent1" phldr="1"/>
      <dgm:spPr/>
      <dgm:t>
        <a:bodyPr/>
        <a:lstStyle/>
        <a:p>
          <a:endParaRPr lang="en-US"/>
        </a:p>
      </dgm:t>
    </dgm:pt>
    <dgm:pt modelId="{76879EDA-6733-41DE-8B8F-C0F3B61F2FE2}">
      <dgm:prSet custT="1"/>
      <dgm:spPr/>
      <dgm:t>
        <a:bodyPr/>
        <a:lstStyle/>
        <a:p>
          <a:r>
            <a:rPr lang="en-US" sz="2100"/>
            <a:t>Identify</a:t>
          </a:r>
        </a:p>
      </dgm:t>
    </dgm:pt>
    <dgm:pt modelId="{2FE22D62-4456-4ADC-BC44-58A8F524D934}" type="parTrans" cxnId="{DC27D360-E790-4D06-9DD6-C0452BAB0398}">
      <dgm:prSet/>
      <dgm:spPr/>
      <dgm:t>
        <a:bodyPr/>
        <a:lstStyle/>
        <a:p>
          <a:endParaRPr lang="en-US" sz="2100"/>
        </a:p>
      </dgm:t>
    </dgm:pt>
    <dgm:pt modelId="{D6C27571-49C9-4FCD-A7F7-E9D2C375E825}" type="sibTrans" cxnId="{DC27D360-E790-4D06-9DD6-C0452BAB0398}">
      <dgm:prSet/>
      <dgm:spPr/>
      <dgm:t>
        <a:bodyPr/>
        <a:lstStyle/>
        <a:p>
          <a:endParaRPr lang="en-US" sz="2100"/>
        </a:p>
      </dgm:t>
    </dgm:pt>
    <dgm:pt modelId="{8B49F27A-7DF4-404F-9FC2-71B877D89937}">
      <dgm:prSet custT="1"/>
      <dgm:spPr/>
      <dgm:t>
        <a:bodyPr/>
        <a:lstStyle/>
        <a:p>
          <a:r>
            <a:rPr lang="en-US" sz="2100" dirty="0"/>
            <a:t>Identify preferred communication styles </a:t>
          </a:r>
        </a:p>
      </dgm:t>
    </dgm:pt>
    <dgm:pt modelId="{D34EEC77-5CFB-48D6-B87F-4BFFCC0D3A78}" type="parTrans" cxnId="{EF3E5524-1B1F-4DA6-986F-1110F825A3F7}">
      <dgm:prSet/>
      <dgm:spPr/>
      <dgm:t>
        <a:bodyPr/>
        <a:lstStyle/>
        <a:p>
          <a:endParaRPr lang="en-US" sz="2100"/>
        </a:p>
      </dgm:t>
    </dgm:pt>
    <dgm:pt modelId="{E4EE97FC-2F53-4C76-BB9D-5803976976A0}" type="sibTrans" cxnId="{EF3E5524-1B1F-4DA6-986F-1110F825A3F7}">
      <dgm:prSet/>
      <dgm:spPr/>
      <dgm:t>
        <a:bodyPr/>
        <a:lstStyle/>
        <a:p>
          <a:endParaRPr lang="en-US" sz="2100"/>
        </a:p>
      </dgm:t>
    </dgm:pt>
    <dgm:pt modelId="{4B48A93B-157B-46AF-8B5B-6EA9AB0DE0A7}">
      <dgm:prSet custT="1"/>
      <dgm:spPr/>
      <dgm:t>
        <a:bodyPr/>
        <a:lstStyle/>
        <a:p>
          <a:r>
            <a:rPr lang="en-US" sz="2100"/>
            <a:t>Determine</a:t>
          </a:r>
        </a:p>
      </dgm:t>
    </dgm:pt>
    <dgm:pt modelId="{04AC4798-7AC3-4ECD-92DF-DE71DEA15807}" type="parTrans" cxnId="{644C266F-0BB6-49FE-869F-C847E313D6A8}">
      <dgm:prSet/>
      <dgm:spPr/>
      <dgm:t>
        <a:bodyPr/>
        <a:lstStyle/>
        <a:p>
          <a:endParaRPr lang="en-US" sz="2100"/>
        </a:p>
      </dgm:t>
    </dgm:pt>
    <dgm:pt modelId="{A870FE03-88C8-4E87-9479-173915465D43}" type="sibTrans" cxnId="{644C266F-0BB6-49FE-869F-C847E313D6A8}">
      <dgm:prSet/>
      <dgm:spPr/>
      <dgm:t>
        <a:bodyPr/>
        <a:lstStyle/>
        <a:p>
          <a:endParaRPr lang="en-US" sz="2100"/>
        </a:p>
      </dgm:t>
    </dgm:pt>
    <dgm:pt modelId="{40C41760-B267-4A57-AA15-2D23B71562B4}">
      <dgm:prSet custT="1"/>
      <dgm:spPr/>
      <dgm:t>
        <a:bodyPr/>
        <a:lstStyle/>
        <a:p>
          <a:r>
            <a:rPr lang="en-US" sz="2100" dirty="0"/>
            <a:t>Determine preferred communication modes</a:t>
          </a:r>
        </a:p>
      </dgm:t>
    </dgm:pt>
    <dgm:pt modelId="{0F84E329-3D82-454A-BD39-AEE8A35BEF4A}" type="parTrans" cxnId="{55D0B87D-D626-4F9F-AC51-95F68B942119}">
      <dgm:prSet/>
      <dgm:spPr/>
      <dgm:t>
        <a:bodyPr/>
        <a:lstStyle/>
        <a:p>
          <a:endParaRPr lang="en-US" sz="2100"/>
        </a:p>
      </dgm:t>
    </dgm:pt>
    <dgm:pt modelId="{D6DBF09D-5643-4977-9A0C-BD226EF5324D}" type="sibTrans" cxnId="{55D0B87D-D626-4F9F-AC51-95F68B942119}">
      <dgm:prSet/>
      <dgm:spPr/>
      <dgm:t>
        <a:bodyPr/>
        <a:lstStyle/>
        <a:p>
          <a:endParaRPr lang="en-US" sz="2100"/>
        </a:p>
      </dgm:t>
    </dgm:pt>
    <dgm:pt modelId="{A75EB7A4-1C5A-4827-98B0-9448946DF3D8}">
      <dgm:prSet custT="1"/>
      <dgm:spPr/>
      <dgm:t>
        <a:bodyPr/>
        <a:lstStyle/>
        <a:p>
          <a:r>
            <a:rPr lang="en-US" sz="2100"/>
            <a:t>Track and share</a:t>
          </a:r>
        </a:p>
      </dgm:t>
    </dgm:pt>
    <dgm:pt modelId="{0106B14D-14FC-435B-93DB-7DD7B4F2C056}" type="parTrans" cxnId="{3EA7A9E7-3A49-4F87-A4F8-507A9E6640CC}">
      <dgm:prSet/>
      <dgm:spPr/>
      <dgm:t>
        <a:bodyPr/>
        <a:lstStyle/>
        <a:p>
          <a:endParaRPr lang="en-US" sz="2100"/>
        </a:p>
      </dgm:t>
    </dgm:pt>
    <dgm:pt modelId="{B1956BA7-17E7-45AF-BC57-7A9BD3736F7D}" type="sibTrans" cxnId="{3EA7A9E7-3A49-4F87-A4F8-507A9E6640CC}">
      <dgm:prSet/>
      <dgm:spPr/>
      <dgm:t>
        <a:bodyPr/>
        <a:lstStyle/>
        <a:p>
          <a:endParaRPr lang="en-US" sz="2100"/>
        </a:p>
      </dgm:t>
    </dgm:pt>
    <dgm:pt modelId="{215025F7-DEDD-4BC2-AA7D-36D9A7BB4C3A}">
      <dgm:prSet custT="1"/>
      <dgm:spPr/>
      <dgm:t>
        <a:bodyPr/>
        <a:lstStyle/>
        <a:p>
          <a:r>
            <a:rPr lang="en-US" sz="2100" dirty="0"/>
            <a:t>Check in and provide feedback on what’s working and what’s not</a:t>
          </a:r>
        </a:p>
      </dgm:t>
    </dgm:pt>
    <dgm:pt modelId="{FBACED5A-8542-43CD-8252-CCC9C125EA45}" type="parTrans" cxnId="{71DB2462-C9C5-47C8-AB8C-5D480FC1654F}">
      <dgm:prSet/>
      <dgm:spPr/>
      <dgm:t>
        <a:bodyPr/>
        <a:lstStyle/>
        <a:p>
          <a:endParaRPr lang="en-US" sz="2100"/>
        </a:p>
      </dgm:t>
    </dgm:pt>
    <dgm:pt modelId="{B4292B85-363A-42A7-BCF0-4358E1ABE591}" type="sibTrans" cxnId="{71DB2462-C9C5-47C8-AB8C-5D480FC1654F}">
      <dgm:prSet/>
      <dgm:spPr/>
      <dgm:t>
        <a:bodyPr/>
        <a:lstStyle/>
        <a:p>
          <a:endParaRPr lang="en-US" sz="2100"/>
        </a:p>
      </dgm:t>
    </dgm:pt>
    <dgm:pt modelId="{7A3174F3-84BD-4D0F-B97B-8010C26CF960}">
      <dgm:prSet custT="1"/>
      <dgm:spPr/>
      <dgm:t>
        <a:bodyPr/>
        <a:lstStyle/>
        <a:p>
          <a:r>
            <a:rPr lang="en-US" sz="2100"/>
            <a:t>Prepare</a:t>
          </a:r>
        </a:p>
      </dgm:t>
    </dgm:pt>
    <dgm:pt modelId="{04E83B85-E208-470E-95E4-4CCDC0CE0C16}" type="parTrans" cxnId="{BC8A0FC6-F474-4B72-8380-ED90B2C7E36F}">
      <dgm:prSet/>
      <dgm:spPr/>
      <dgm:t>
        <a:bodyPr/>
        <a:lstStyle/>
        <a:p>
          <a:endParaRPr lang="en-US" sz="2100"/>
        </a:p>
      </dgm:t>
    </dgm:pt>
    <dgm:pt modelId="{6F37BFB3-596F-4743-9B01-45541E2C7A89}" type="sibTrans" cxnId="{BC8A0FC6-F474-4B72-8380-ED90B2C7E36F}">
      <dgm:prSet/>
      <dgm:spPr/>
      <dgm:t>
        <a:bodyPr/>
        <a:lstStyle/>
        <a:p>
          <a:endParaRPr lang="en-US" sz="2100"/>
        </a:p>
      </dgm:t>
    </dgm:pt>
    <dgm:pt modelId="{676AAF66-38EC-4DA1-8091-FFDA5A929703}">
      <dgm:prSet custT="1"/>
      <dgm:spPr/>
      <dgm:t>
        <a:bodyPr/>
        <a:lstStyle/>
        <a:p>
          <a:r>
            <a:rPr lang="en-US" sz="2100" dirty="0"/>
            <a:t>Prepare for each meeting</a:t>
          </a:r>
        </a:p>
      </dgm:t>
    </dgm:pt>
    <dgm:pt modelId="{ED9228F4-A3EA-4D5B-B441-08ADF17AA49B}" type="parTrans" cxnId="{2C73E1FA-C317-40F0-A39A-30FB0345662B}">
      <dgm:prSet/>
      <dgm:spPr/>
      <dgm:t>
        <a:bodyPr/>
        <a:lstStyle/>
        <a:p>
          <a:endParaRPr lang="en-US" sz="2100"/>
        </a:p>
      </dgm:t>
    </dgm:pt>
    <dgm:pt modelId="{F2D15ED6-C76A-49E9-8359-6408C59FD2F5}" type="sibTrans" cxnId="{2C73E1FA-C317-40F0-A39A-30FB0345662B}">
      <dgm:prSet/>
      <dgm:spPr/>
      <dgm:t>
        <a:bodyPr/>
        <a:lstStyle/>
        <a:p>
          <a:endParaRPr lang="en-US" sz="2100"/>
        </a:p>
      </dgm:t>
    </dgm:pt>
    <dgm:pt modelId="{4613235C-BD2A-40F1-918F-5C6541A156E5}">
      <dgm:prSet custT="1"/>
      <dgm:spPr/>
      <dgm:t>
        <a:bodyPr/>
        <a:lstStyle/>
        <a:p>
          <a:r>
            <a:rPr lang="en-US" sz="2100" dirty="0"/>
            <a:t>Identify goals</a:t>
          </a:r>
        </a:p>
      </dgm:t>
    </dgm:pt>
    <dgm:pt modelId="{72622207-00B7-47A3-8A34-1E8A4C0DA204}" type="parTrans" cxnId="{BB3BF088-8C3B-49A1-9821-EEFF7C2B11D9}">
      <dgm:prSet/>
      <dgm:spPr/>
      <dgm:t>
        <a:bodyPr/>
        <a:lstStyle/>
        <a:p>
          <a:endParaRPr lang="en-US" sz="2100"/>
        </a:p>
      </dgm:t>
    </dgm:pt>
    <dgm:pt modelId="{5180C397-9939-4786-BA58-064AA159F022}" type="sibTrans" cxnId="{BB3BF088-8C3B-49A1-9821-EEFF7C2B11D9}">
      <dgm:prSet/>
      <dgm:spPr/>
      <dgm:t>
        <a:bodyPr/>
        <a:lstStyle/>
        <a:p>
          <a:endParaRPr lang="en-US" sz="2100"/>
        </a:p>
      </dgm:t>
    </dgm:pt>
    <dgm:pt modelId="{283899E8-BD99-4757-93E7-FCC574FF05AE}">
      <dgm:prSet custT="1"/>
      <dgm:spPr/>
      <dgm:t>
        <a:bodyPr/>
        <a:lstStyle/>
        <a:p>
          <a:r>
            <a:rPr lang="en-US" sz="2100" dirty="0"/>
            <a:t>Communicate needs</a:t>
          </a:r>
        </a:p>
      </dgm:t>
    </dgm:pt>
    <dgm:pt modelId="{E7BB5A58-7A3F-4A00-89E3-083D3CD76979}" type="parTrans" cxnId="{3E9806CC-D17E-4628-94C5-AB404306ABDA}">
      <dgm:prSet/>
      <dgm:spPr/>
      <dgm:t>
        <a:bodyPr/>
        <a:lstStyle/>
        <a:p>
          <a:endParaRPr lang="en-US" sz="2100"/>
        </a:p>
      </dgm:t>
    </dgm:pt>
    <dgm:pt modelId="{D0F18E03-9856-4BCE-BEBC-BD974ECA4032}" type="sibTrans" cxnId="{3E9806CC-D17E-4628-94C5-AB404306ABDA}">
      <dgm:prSet/>
      <dgm:spPr/>
      <dgm:t>
        <a:bodyPr/>
        <a:lstStyle/>
        <a:p>
          <a:endParaRPr lang="en-US" sz="2100"/>
        </a:p>
      </dgm:t>
    </dgm:pt>
    <dgm:pt modelId="{2540F832-4001-E047-984A-7AA88C86535A}">
      <dgm:prSet custT="1"/>
      <dgm:spPr/>
      <dgm:t>
        <a:bodyPr/>
        <a:lstStyle/>
        <a:p>
          <a:r>
            <a:rPr lang="en-US" sz="2100"/>
            <a:t>Establish</a:t>
          </a:r>
        </a:p>
      </dgm:t>
    </dgm:pt>
    <dgm:pt modelId="{18198641-1114-DB48-8BAA-651FFC43F16D}" type="parTrans" cxnId="{BD32848C-F1E3-2744-A094-AF2EB540EA7B}">
      <dgm:prSet/>
      <dgm:spPr/>
      <dgm:t>
        <a:bodyPr/>
        <a:lstStyle/>
        <a:p>
          <a:endParaRPr lang="en-US" sz="2100"/>
        </a:p>
      </dgm:t>
    </dgm:pt>
    <dgm:pt modelId="{F9672BCC-95A5-D74E-A4A9-BBB4CDCAEB04}" type="sibTrans" cxnId="{BD32848C-F1E3-2744-A094-AF2EB540EA7B}">
      <dgm:prSet/>
      <dgm:spPr/>
      <dgm:t>
        <a:bodyPr/>
        <a:lstStyle/>
        <a:p>
          <a:endParaRPr lang="en-US" sz="2100"/>
        </a:p>
      </dgm:t>
    </dgm:pt>
    <dgm:pt modelId="{EFB95561-3A0F-7749-BD11-1AB455575A77}">
      <dgm:prSet custT="1"/>
      <dgm:spPr/>
      <dgm:t>
        <a:bodyPr/>
        <a:lstStyle/>
        <a:p>
          <a:r>
            <a:rPr lang="en-US" sz="2100" dirty="0"/>
            <a:t>Establish working communication approach</a:t>
          </a:r>
        </a:p>
      </dgm:t>
    </dgm:pt>
    <dgm:pt modelId="{C5270709-C88B-C443-8826-F0C8D4FCFC5B}" type="parTrans" cxnId="{925FF1F1-6363-C94A-BCAE-C64FE982C98B}">
      <dgm:prSet/>
      <dgm:spPr/>
      <dgm:t>
        <a:bodyPr/>
        <a:lstStyle/>
        <a:p>
          <a:endParaRPr lang="en-US" sz="2100"/>
        </a:p>
      </dgm:t>
    </dgm:pt>
    <dgm:pt modelId="{FCEC2466-B9FB-7D4B-AF1C-56A744C32D22}" type="sibTrans" cxnId="{925FF1F1-6363-C94A-BCAE-C64FE982C98B}">
      <dgm:prSet/>
      <dgm:spPr/>
      <dgm:t>
        <a:bodyPr/>
        <a:lstStyle/>
        <a:p>
          <a:endParaRPr lang="en-US" sz="2100"/>
        </a:p>
      </dgm:t>
    </dgm:pt>
    <dgm:pt modelId="{031419A0-53C4-3943-B8D2-00514D1FA42C}" type="pres">
      <dgm:prSet presAssocID="{06BB1EB0-2F58-438B-941C-F09434C521E2}" presName="Name0" presStyleCnt="0">
        <dgm:presLayoutVars>
          <dgm:dir/>
          <dgm:animLvl val="lvl"/>
          <dgm:resizeHandles val="exact"/>
        </dgm:presLayoutVars>
      </dgm:prSet>
      <dgm:spPr/>
    </dgm:pt>
    <dgm:pt modelId="{DA66E61F-26D9-FE4F-86DE-11235922597D}" type="pres">
      <dgm:prSet presAssocID="{76879EDA-6733-41DE-8B8F-C0F3B61F2FE2}" presName="composite" presStyleCnt="0"/>
      <dgm:spPr/>
    </dgm:pt>
    <dgm:pt modelId="{D1A299A6-2013-C342-94FD-BA5BC464117E}" type="pres">
      <dgm:prSet presAssocID="{76879EDA-6733-41DE-8B8F-C0F3B61F2FE2}" presName="parTx" presStyleLbl="alignNode1" presStyleIdx="0" presStyleCnt="5">
        <dgm:presLayoutVars>
          <dgm:chMax val="0"/>
          <dgm:chPref val="0"/>
        </dgm:presLayoutVars>
      </dgm:prSet>
      <dgm:spPr/>
    </dgm:pt>
    <dgm:pt modelId="{9542332C-2275-D540-839D-CBC813921E2E}" type="pres">
      <dgm:prSet presAssocID="{76879EDA-6733-41DE-8B8F-C0F3B61F2FE2}" presName="desTx" presStyleLbl="alignAccFollowNode1" presStyleIdx="0" presStyleCnt="5">
        <dgm:presLayoutVars/>
      </dgm:prSet>
      <dgm:spPr/>
    </dgm:pt>
    <dgm:pt modelId="{6ED0B79A-6AFB-9C44-8248-A3A0F332ECE1}" type="pres">
      <dgm:prSet presAssocID="{D6C27571-49C9-4FCD-A7F7-E9D2C375E825}" presName="space" presStyleCnt="0"/>
      <dgm:spPr/>
    </dgm:pt>
    <dgm:pt modelId="{C92814FF-37A8-DD4F-8FA9-A1380240CDCA}" type="pres">
      <dgm:prSet presAssocID="{4B48A93B-157B-46AF-8B5B-6EA9AB0DE0A7}" presName="composite" presStyleCnt="0"/>
      <dgm:spPr/>
    </dgm:pt>
    <dgm:pt modelId="{04AC9767-18D0-2D49-931C-4AC86BD31028}" type="pres">
      <dgm:prSet presAssocID="{4B48A93B-157B-46AF-8B5B-6EA9AB0DE0A7}" presName="parTx" presStyleLbl="alignNode1" presStyleIdx="1" presStyleCnt="5">
        <dgm:presLayoutVars>
          <dgm:chMax val="0"/>
          <dgm:chPref val="0"/>
        </dgm:presLayoutVars>
      </dgm:prSet>
      <dgm:spPr/>
    </dgm:pt>
    <dgm:pt modelId="{43B0A2C0-0308-1F44-89EE-6EEEE8777C2A}" type="pres">
      <dgm:prSet presAssocID="{4B48A93B-157B-46AF-8B5B-6EA9AB0DE0A7}" presName="desTx" presStyleLbl="alignAccFollowNode1" presStyleIdx="1" presStyleCnt="5">
        <dgm:presLayoutVars/>
      </dgm:prSet>
      <dgm:spPr/>
    </dgm:pt>
    <dgm:pt modelId="{E8D56F2E-1DFF-D947-A011-D6BB6DC99646}" type="pres">
      <dgm:prSet presAssocID="{A870FE03-88C8-4E87-9479-173915465D43}" presName="space" presStyleCnt="0"/>
      <dgm:spPr/>
    </dgm:pt>
    <dgm:pt modelId="{FE2BDA79-65B8-FB4D-9E43-B7C4DCBF86F2}" type="pres">
      <dgm:prSet presAssocID="{2540F832-4001-E047-984A-7AA88C86535A}" presName="composite" presStyleCnt="0"/>
      <dgm:spPr/>
    </dgm:pt>
    <dgm:pt modelId="{72BE5DAA-1199-7B4D-9156-74EF563DF7A1}" type="pres">
      <dgm:prSet presAssocID="{2540F832-4001-E047-984A-7AA88C86535A}" presName="parTx" presStyleLbl="alignNode1" presStyleIdx="2" presStyleCnt="5">
        <dgm:presLayoutVars>
          <dgm:chMax val="0"/>
          <dgm:chPref val="0"/>
        </dgm:presLayoutVars>
      </dgm:prSet>
      <dgm:spPr/>
    </dgm:pt>
    <dgm:pt modelId="{93406F3F-E1DD-994F-85B1-477AD5C3A3C5}" type="pres">
      <dgm:prSet presAssocID="{2540F832-4001-E047-984A-7AA88C86535A}" presName="desTx" presStyleLbl="alignAccFollowNode1" presStyleIdx="2" presStyleCnt="5">
        <dgm:presLayoutVars/>
      </dgm:prSet>
      <dgm:spPr/>
    </dgm:pt>
    <dgm:pt modelId="{29FD786C-4C55-AD4A-BD7B-E908E978038B}" type="pres">
      <dgm:prSet presAssocID="{F9672BCC-95A5-D74E-A4A9-BBB4CDCAEB04}" presName="space" presStyleCnt="0"/>
      <dgm:spPr/>
    </dgm:pt>
    <dgm:pt modelId="{9C7053AC-2F57-3A47-BF02-E707C63A020A}" type="pres">
      <dgm:prSet presAssocID="{A75EB7A4-1C5A-4827-98B0-9448946DF3D8}" presName="composite" presStyleCnt="0"/>
      <dgm:spPr/>
    </dgm:pt>
    <dgm:pt modelId="{7084D6BD-DD6B-9947-B6FA-B44AF6C8B424}" type="pres">
      <dgm:prSet presAssocID="{A75EB7A4-1C5A-4827-98B0-9448946DF3D8}" presName="parTx" presStyleLbl="alignNode1" presStyleIdx="3" presStyleCnt="5">
        <dgm:presLayoutVars>
          <dgm:chMax val="0"/>
          <dgm:chPref val="0"/>
        </dgm:presLayoutVars>
      </dgm:prSet>
      <dgm:spPr/>
    </dgm:pt>
    <dgm:pt modelId="{859013DF-B927-FD45-AA5C-FE147E433025}" type="pres">
      <dgm:prSet presAssocID="{A75EB7A4-1C5A-4827-98B0-9448946DF3D8}" presName="desTx" presStyleLbl="alignAccFollowNode1" presStyleIdx="3" presStyleCnt="5">
        <dgm:presLayoutVars/>
      </dgm:prSet>
      <dgm:spPr/>
    </dgm:pt>
    <dgm:pt modelId="{92E505ED-E5DF-6842-949C-BBCE33B3C951}" type="pres">
      <dgm:prSet presAssocID="{B1956BA7-17E7-45AF-BC57-7A9BD3736F7D}" presName="space" presStyleCnt="0"/>
      <dgm:spPr/>
    </dgm:pt>
    <dgm:pt modelId="{A93A27F0-C1C2-5C4D-928C-81534257EC95}" type="pres">
      <dgm:prSet presAssocID="{7A3174F3-84BD-4D0F-B97B-8010C26CF960}" presName="composite" presStyleCnt="0"/>
      <dgm:spPr/>
    </dgm:pt>
    <dgm:pt modelId="{E0B5FD4A-DC24-D948-9431-0CCBA8849265}" type="pres">
      <dgm:prSet presAssocID="{7A3174F3-84BD-4D0F-B97B-8010C26CF960}" presName="parTx" presStyleLbl="alignNode1" presStyleIdx="4" presStyleCnt="5">
        <dgm:presLayoutVars>
          <dgm:chMax val="0"/>
          <dgm:chPref val="0"/>
        </dgm:presLayoutVars>
      </dgm:prSet>
      <dgm:spPr/>
    </dgm:pt>
    <dgm:pt modelId="{2772E99F-6685-DD45-A136-26D66D09794F}" type="pres">
      <dgm:prSet presAssocID="{7A3174F3-84BD-4D0F-B97B-8010C26CF960}" presName="desTx" presStyleLbl="alignAccFollowNode1" presStyleIdx="4" presStyleCnt="5" custScaleX="105243">
        <dgm:presLayoutVars/>
      </dgm:prSet>
      <dgm:spPr/>
    </dgm:pt>
  </dgm:ptLst>
  <dgm:cxnLst>
    <dgm:cxn modelId="{D6332D03-030D-B545-A48F-C4BD73171FC4}" type="presOf" srcId="{76879EDA-6733-41DE-8B8F-C0F3B61F2FE2}" destId="{D1A299A6-2013-C342-94FD-BA5BC464117E}" srcOrd="0" destOrd="0" presId="urn:microsoft.com/office/officeart/2016/7/layout/ChevronBlockProcess"/>
    <dgm:cxn modelId="{6CC1C60A-E387-D246-9AA0-6C2C16451B12}" type="presOf" srcId="{8B49F27A-7DF4-404F-9FC2-71B877D89937}" destId="{9542332C-2275-D540-839D-CBC813921E2E}" srcOrd="0" destOrd="0" presId="urn:microsoft.com/office/officeart/2016/7/layout/ChevronBlockProcess"/>
    <dgm:cxn modelId="{97D19617-6FCF-E941-84B3-C5AB68A1F91B}" type="presOf" srcId="{2540F832-4001-E047-984A-7AA88C86535A}" destId="{72BE5DAA-1199-7B4D-9156-74EF563DF7A1}" srcOrd="0" destOrd="0" presId="urn:microsoft.com/office/officeart/2016/7/layout/ChevronBlockProcess"/>
    <dgm:cxn modelId="{949EF018-4959-6440-AD47-DFC210FD1509}" type="presOf" srcId="{676AAF66-38EC-4DA1-8091-FFDA5A929703}" destId="{2772E99F-6685-DD45-A136-26D66D09794F}" srcOrd="0" destOrd="0" presId="urn:microsoft.com/office/officeart/2016/7/layout/ChevronBlockProcess"/>
    <dgm:cxn modelId="{EF3E5524-1B1F-4DA6-986F-1110F825A3F7}" srcId="{76879EDA-6733-41DE-8B8F-C0F3B61F2FE2}" destId="{8B49F27A-7DF4-404F-9FC2-71B877D89937}" srcOrd="0" destOrd="0" parTransId="{D34EEC77-5CFB-48D6-B87F-4BFFCC0D3A78}" sibTransId="{E4EE97FC-2F53-4C76-BB9D-5803976976A0}"/>
    <dgm:cxn modelId="{DE48CE2A-159A-9B4F-8E4F-8C7797DADEF2}" type="presOf" srcId="{4613235C-BD2A-40F1-918F-5C6541A156E5}" destId="{2772E99F-6685-DD45-A136-26D66D09794F}" srcOrd="0" destOrd="1" presId="urn:microsoft.com/office/officeart/2016/7/layout/ChevronBlockProcess"/>
    <dgm:cxn modelId="{DC27D360-E790-4D06-9DD6-C0452BAB0398}" srcId="{06BB1EB0-2F58-438B-941C-F09434C521E2}" destId="{76879EDA-6733-41DE-8B8F-C0F3B61F2FE2}" srcOrd="0" destOrd="0" parTransId="{2FE22D62-4456-4ADC-BC44-58A8F524D934}" sibTransId="{D6C27571-49C9-4FCD-A7F7-E9D2C375E825}"/>
    <dgm:cxn modelId="{71DB2462-C9C5-47C8-AB8C-5D480FC1654F}" srcId="{A75EB7A4-1C5A-4827-98B0-9448946DF3D8}" destId="{215025F7-DEDD-4BC2-AA7D-36D9A7BB4C3A}" srcOrd="0" destOrd="0" parTransId="{FBACED5A-8542-43CD-8252-CCC9C125EA45}" sibTransId="{B4292B85-363A-42A7-BCF0-4358E1ABE591}"/>
    <dgm:cxn modelId="{A403DA44-6945-DD47-8228-0BD2DB517346}" type="presOf" srcId="{A75EB7A4-1C5A-4827-98B0-9448946DF3D8}" destId="{7084D6BD-DD6B-9947-B6FA-B44AF6C8B424}" srcOrd="0" destOrd="0" presId="urn:microsoft.com/office/officeart/2016/7/layout/ChevronBlockProcess"/>
    <dgm:cxn modelId="{644C266F-0BB6-49FE-869F-C847E313D6A8}" srcId="{06BB1EB0-2F58-438B-941C-F09434C521E2}" destId="{4B48A93B-157B-46AF-8B5B-6EA9AB0DE0A7}" srcOrd="1" destOrd="0" parTransId="{04AC4798-7AC3-4ECD-92DF-DE71DEA15807}" sibTransId="{A870FE03-88C8-4E87-9479-173915465D43}"/>
    <dgm:cxn modelId="{55D0B87D-D626-4F9F-AC51-95F68B942119}" srcId="{4B48A93B-157B-46AF-8B5B-6EA9AB0DE0A7}" destId="{40C41760-B267-4A57-AA15-2D23B71562B4}" srcOrd="0" destOrd="0" parTransId="{0F84E329-3D82-454A-BD39-AEE8A35BEF4A}" sibTransId="{D6DBF09D-5643-4977-9A0C-BD226EF5324D}"/>
    <dgm:cxn modelId="{BB3BF088-8C3B-49A1-9821-EEFF7C2B11D9}" srcId="{676AAF66-38EC-4DA1-8091-FFDA5A929703}" destId="{4613235C-BD2A-40F1-918F-5C6541A156E5}" srcOrd="0" destOrd="0" parTransId="{72622207-00B7-47A3-8A34-1E8A4C0DA204}" sibTransId="{5180C397-9939-4786-BA58-064AA159F022}"/>
    <dgm:cxn modelId="{BD32848C-F1E3-2744-A094-AF2EB540EA7B}" srcId="{06BB1EB0-2F58-438B-941C-F09434C521E2}" destId="{2540F832-4001-E047-984A-7AA88C86535A}" srcOrd="2" destOrd="0" parTransId="{18198641-1114-DB48-8BAA-651FFC43F16D}" sibTransId="{F9672BCC-95A5-D74E-A4A9-BBB4CDCAEB04}"/>
    <dgm:cxn modelId="{208BB09B-B9E1-634A-A2CF-C8940B675994}" type="presOf" srcId="{EFB95561-3A0F-7749-BD11-1AB455575A77}" destId="{93406F3F-E1DD-994F-85B1-477AD5C3A3C5}" srcOrd="0" destOrd="0" presId="urn:microsoft.com/office/officeart/2016/7/layout/ChevronBlockProcess"/>
    <dgm:cxn modelId="{68528E9C-B50F-AA42-A62B-E885278AE2D6}" type="presOf" srcId="{215025F7-DEDD-4BC2-AA7D-36D9A7BB4C3A}" destId="{859013DF-B927-FD45-AA5C-FE147E433025}" srcOrd="0" destOrd="0" presId="urn:microsoft.com/office/officeart/2016/7/layout/ChevronBlockProcess"/>
    <dgm:cxn modelId="{4B5326B6-FE65-914C-A6FE-1052EF090269}" type="presOf" srcId="{283899E8-BD99-4757-93E7-FCC574FF05AE}" destId="{2772E99F-6685-DD45-A136-26D66D09794F}" srcOrd="0" destOrd="2" presId="urn:microsoft.com/office/officeart/2016/7/layout/ChevronBlockProcess"/>
    <dgm:cxn modelId="{BC8A0FC6-F474-4B72-8380-ED90B2C7E36F}" srcId="{06BB1EB0-2F58-438B-941C-F09434C521E2}" destId="{7A3174F3-84BD-4D0F-B97B-8010C26CF960}" srcOrd="4" destOrd="0" parTransId="{04E83B85-E208-470E-95E4-4CCDC0CE0C16}" sibTransId="{6F37BFB3-596F-4743-9B01-45541E2C7A89}"/>
    <dgm:cxn modelId="{7D74E6CA-58AD-374A-8F56-680870D07157}" type="presOf" srcId="{4B48A93B-157B-46AF-8B5B-6EA9AB0DE0A7}" destId="{04AC9767-18D0-2D49-931C-4AC86BD31028}" srcOrd="0" destOrd="0" presId="urn:microsoft.com/office/officeart/2016/7/layout/ChevronBlockProcess"/>
    <dgm:cxn modelId="{3E9806CC-D17E-4628-94C5-AB404306ABDA}" srcId="{676AAF66-38EC-4DA1-8091-FFDA5A929703}" destId="{283899E8-BD99-4757-93E7-FCC574FF05AE}" srcOrd="1" destOrd="0" parTransId="{E7BB5A58-7A3F-4A00-89E3-083D3CD76979}" sibTransId="{D0F18E03-9856-4BCE-BEBC-BD974ECA4032}"/>
    <dgm:cxn modelId="{A0C18AD2-E384-1F4F-97BE-2C55127600B3}" type="presOf" srcId="{40C41760-B267-4A57-AA15-2D23B71562B4}" destId="{43B0A2C0-0308-1F44-89EE-6EEEE8777C2A}" srcOrd="0" destOrd="0" presId="urn:microsoft.com/office/officeart/2016/7/layout/ChevronBlockProcess"/>
    <dgm:cxn modelId="{3EA7A9E7-3A49-4F87-A4F8-507A9E6640CC}" srcId="{06BB1EB0-2F58-438B-941C-F09434C521E2}" destId="{A75EB7A4-1C5A-4827-98B0-9448946DF3D8}" srcOrd="3" destOrd="0" parTransId="{0106B14D-14FC-435B-93DB-7DD7B4F2C056}" sibTransId="{B1956BA7-17E7-45AF-BC57-7A9BD3736F7D}"/>
    <dgm:cxn modelId="{925FF1F1-6363-C94A-BCAE-C64FE982C98B}" srcId="{2540F832-4001-E047-984A-7AA88C86535A}" destId="{EFB95561-3A0F-7749-BD11-1AB455575A77}" srcOrd="0" destOrd="0" parTransId="{C5270709-C88B-C443-8826-F0C8D4FCFC5B}" sibTransId="{FCEC2466-B9FB-7D4B-AF1C-56A744C32D22}"/>
    <dgm:cxn modelId="{2C73E1FA-C317-40F0-A39A-30FB0345662B}" srcId="{7A3174F3-84BD-4D0F-B97B-8010C26CF960}" destId="{676AAF66-38EC-4DA1-8091-FFDA5A929703}" srcOrd="0" destOrd="0" parTransId="{ED9228F4-A3EA-4D5B-B441-08ADF17AA49B}" sibTransId="{F2D15ED6-C76A-49E9-8359-6408C59FD2F5}"/>
    <dgm:cxn modelId="{E51BA6FC-3276-CD4F-9712-C44B91B57CA9}" type="presOf" srcId="{7A3174F3-84BD-4D0F-B97B-8010C26CF960}" destId="{E0B5FD4A-DC24-D948-9431-0CCBA8849265}" srcOrd="0" destOrd="0" presId="urn:microsoft.com/office/officeart/2016/7/layout/ChevronBlockProcess"/>
    <dgm:cxn modelId="{22DA5EFF-98CF-794C-91B4-E466C4052E41}" type="presOf" srcId="{06BB1EB0-2F58-438B-941C-F09434C521E2}" destId="{031419A0-53C4-3943-B8D2-00514D1FA42C}" srcOrd="0" destOrd="0" presId="urn:microsoft.com/office/officeart/2016/7/layout/ChevronBlockProcess"/>
    <dgm:cxn modelId="{78B3371D-0920-784F-82BB-D67E11195488}" type="presParOf" srcId="{031419A0-53C4-3943-B8D2-00514D1FA42C}" destId="{DA66E61F-26D9-FE4F-86DE-11235922597D}" srcOrd="0" destOrd="0" presId="urn:microsoft.com/office/officeart/2016/7/layout/ChevronBlockProcess"/>
    <dgm:cxn modelId="{05452C6E-B855-0C45-8FC4-9BADE7E6BE59}" type="presParOf" srcId="{DA66E61F-26D9-FE4F-86DE-11235922597D}" destId="{D1A299A6-2013-C342-94FD-BA5BC464117E}" srcOrd="0" destOrd="0" presId="urn:microsoft.com/office/officeart/2016/7/layout/ChevronBlockProcess"/>
    <dgm:cxn modelId="{DEAA96CD-35EB-F642-9F6D-B0EC6035DDF1}" type="presParOf" srcId="{DA66E61F-26D9-FE4F-86DE-11235922597D}" destId="{9542332C-2275-D540-839D-CBC813921E2E}" srcOrd="1" destOrd="0" presId="urn:microsoft.com/office/officeart/2016/7/layout/ChevronBlockProcess"/>
    <dgm:cxn modelId="{D25F21D3-6E3B-6241-84E8-70B03EF85414}" type="presParOf" srcId="{031419A0-53C4-3943-B8D2-00514D1FA42C}" destId="{6ED0B79A-6AFB-9C44-8248-A3A0F332ECE1}" srcOrd="1" destOrd="0" presId="urn:microsoft.com/office/officeart/2016/7/layout/ChevronBlockProcess"/>
    <dgm:cxn modelId="{52D1666A-94AE-AC45-8920-F8FE83872224}" type="presParOf" srcId="{031419A0-53C4-3943-B8D2-00514D1FA42C}" destId="{C92814FF-37A8-DD4F-8FA9-A1380240CDCA}" srcOrd="2" destOrd="0" presId="urn:microsoft.com/office/officeart/2016/7/layout/ChevronBlockProcess"/>
    <dgm:cxn modelId="{214E68A5-F466-C24B-9CA8-D9EE1A04BD4F}" type="presParOf" srcId="{C92814FF-37A8-DD4F-8FA9-A1380240CDCA}" destId="{04AC9767-18D0-2D49-931C-4AC86BD31028}" srcOrd="0" destOrd="0" presId="urn:microsoft.com/office/officeart/2016/7/layout/ChevronBlockProcess"/>
    <dgm:cxn modelId="{09937E95-297F-D044-940A-046BC3B8A28D}" type="presParOf" srcId="{C92814FF-37A8-DD4F-8FA9-A1380240CDCA}" destId="{43B0A2C0-0308-1F44-89EE-6EEEE8777C2A}" srcOrd="1" destOrd="0" presId="urn:microsoft.com/office/officeart/2016/7/layout/ChevronBlockProcess"/>
    <dgm:cxn modelId="{83BD7743-22E2-2D48-BAD5-5355BFB4D632}" type="presParOf" srcId="{031419A0-53C4-3943-B8D2-00514D1FA42C}" destId="{E8D56F2E-1DFF-D947-A011-D6BB6DC99646}" srcOrd="3" destOrd="0" presId="urn:microsoft.com/office/officeart/2016/7/layout/ChevronBlockProcess"/>
    <dgm:cxn modelId="{D968DEE1-8F62-124F-9342-A119023AA874}" type="presParOf" srcId="{031419A0-53C4-3943-B8D2-00514D1FA42C}" destId="{FE2BDA79-65B8-FB4D-9E43-B7C4DCBF86F2}" srcOrd="4" destOrd="0" presId="urn:microsoft.com/office/officeart/2016/7/layout/ChevronBlockProcess"/>
    <dgm:cxn modelId="{1182D0B2-A665-9349-9846-1F2CE2D81069}" type="presParOf" srcId="{FE2BDA79-65B8-FB4D-9E43-B7C4DCBF86F2}" destId="{72BE5DAA-1199-7B4D-9156-74EF563DF7A1}" srcOrd="0" destOrd="0" presId="urn:microsoft.com/office/officeart/2016/7/layout/ChevronBlockProcess"/>
    <dgm:cxn modelId="{77D81789-8FB9-BA47-B40C-692FE444C73B}" type="presParOf" srcId="{FE2BDA79-65B8-FB4D-9E43-B7C4DCBF86F2}" destId="{93406F3F-E1DD-994F-85B1-477AD5C3A3C5}" srcOrd="1" destOrd="0" presId="urn:microsoft.com/office/officeart/2016/7/layout/ChevronBlockProcess"/>
    <dgm:cxn modelId="{295EA15F-613E-D243-8A9C-484BC59E665B}" type="presParOf" srcId="{031419A0-53C4-3943-B8D2-00514D1FA42C}" destId="{29FD786C-4C55-AD4A-BD7B-E908E978038B}" srcOrd="5" destOrd="0" presId="urn:microsoft.com/office/officeart/2016/7/layout/ChevronBlockProcess"/>
    <dgm:cxn modelId="{D04B9B5D-E1C7-AF48-9FE2-366CD8ECD786}" type="presParOf" srcId="{031419A0-53C4-3943-B8D2-00514D1FA42C}" destId="{9C7053AC-2F57-3A47-BF02-E707C63A020A}" srcOrd="6" destOrd="0" presId="urn:microsoft.com/office/officeart/2016/7/layout/ChevronBlockProcess"/>
    <dgm:cxn modelId="{DCFC72B0-1593-294B-AC3A-9639735B2A9F}" type="presParOf" srcId="{9C7053AC-2F57-3A47-BF02-E707C63A020A}" destId="{7084D6BD-DD6B-9947-B6FA-B44AF6C8B424}" srcOrd="0" destOrd="0" presId="urn:microsoft.com/office/officeart/2016/7/layout/ChevronBlockProcess"/>
    <dgm:cxn modelId="{FD724DC7-2A02-FE41-BC11-B6218AB0E566}" type="presParOf" srcId="{9C7053AC-2F57-3A47-BF02-E707C63A020A}" destId="{859013DF-B927-FD45-AA5C-FE147E433025}" srcOrd="1" destOrd="0" presId="urn:microsoft.com/office/officeart/2016/7/layout/ChevronBlockProcess"/>
    <dgm:cxn modelId="{C0E0019B-A36D-B346-99B1-A04E0101C989}" type="presParOf" srcId="{031419A0-53C4-3943-B8D2-00514D1FA42C}" destId="{92E505ED-E5DF-6842-949C-BBCE33B3C951}" srcOrd="7" destOrd="0" presId="urn:microsoft.com/office/officeart/2016/7/layout/ChevronBlockProcess"/>
    <dgm:cxn modelId="{A93B39DF-B745-0941-83A9-98C31AFBB503}" type="presParOf" srcId="{031419A0-53C4-3943-B8D2-00514D1FA42C}" destId="{A93A27F0-C1C2-5C4D-928C-81534257EC95}" srcOrd="8" destOrd="0" presId="urn:microsoft.com/office/officeart/2016/7/layout/ChevronBlockProcess"/>
    <dgm:cxn modelId="{81773DAB-F378-334C-84EB-E9B1262BC71E}" type="presParOf" srcId="{A93A27F0-C1C2-5C4D-928C-81534257EC95}" destId="{E0B5FD4A-DC24-D948-9431-0CCBA8849265}" srcOrd="0" destOrd="0" presId="urn:microsoft.com/office/officeart/2016/7/layout/ChevronBlockProcess"/>
    <dgm:cxn modelId="{37050CCC-E878-014B-A411-8C110EE1E2CF}" type="presParOf" srcId="{A93A27F0-C1C2-5C4D-928C-81534257EC95}" destId="{2772E99F-6685-DD45-A136-26D66D09794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718893-3657-45AC-B4C2-D0E69E9A98A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58CB775-AD03-4BC9-A099-F86106BBBFBB}">
      <dgm:prSet/>
      <dgm:spPr/>
      <dgm:t>
        <a:bodyPr/>
        <a:lstStyle/>
        <a:p>
          <a:r>
            <a:rPr lang="en-US"/>
            <a:t>Generational</a:t>
          </a:r>
        </a:p>
      </dgm:t>
    </dgm:pt>
    <dgm:pt modelId="{E9F3A8E6-A5FC-441D-A3D7-21726BA207FF}" type="parTrans" cxnId="{067E80BD-6045-4643-8F66-0F9B48651B7E}">
      <dgm:prSet/>
      <dgm:spPr/>
      <dgm:t>
        <a:bodyPr/>
        <a:lstStyle/>
        <a:p>
          <a:endParaRPr lang="en-US"/>
        </a:p>
      </dgm:t>
    </dgm:pt>
    <dgm:pt modelId="{509BE6FC-2A2C-4526-8358-5485D4CAD241}" type="sibTrans" cxnId="{067E80BD-6045-4643-8F66-0F9B48651B7E}">
      <dgm:prSet/>
      <dgm:spPr/>
      <dgm:t>
        <a:bodyPr/>
        <a:lstStyle/>
        <a:p>
          <a:endParaRPr lang="en-US"/>
        </a:p>
      </dgm:t>
    </dgm:pt>
    <dgm:pt modelId="{60795AC2-65D7-4093-B666-7FA602FFED32}">
      <dgm:prSet/>
      <dgm:spPr/>
      <dgm:t>
        <a:bodyPr/>
        <a:lstStyle/>
        <a:p>
          <a:r>
            <a:rPr lang="en-US"/>
            <a:t>Positionality</a:t>
          </a:r>
        </a:p>
      </dgm:t>
    </dgm:pt>
    <dgm:pt modelId="{DE39CB91-4EBB-4690-AB2B-8FEFE4D03A2C}" type="parTrans" cxnId="{B752835A-9DC4-4350-ABFB-7460DF98F051}">
      <dgm:prSet/>
      <dgm:spPr/>
      <dgm:t>
        <a:bodyPr/>
        <a:lstStyle/>
        <a:p>
          <a:endParaRPr lang="en-US"/>
        </a:p>
      </dgm:t>
    </dgm:pt>
    <dgm:pt modelId="{1B803668-ED77-4E56-9C74-0B9E696345CC}" type="sibTrans" cxnId="{B752835A-9DC4-4350-ABFB-7460DF98F051}">
      <dgm:prSet/>
      <dgm:spPr/>
      <dgm:t>
        <a:bodyPr/>
        <a:lstStyle/>
        <a:p>
          <a:endParaRPr lang="en-US"/>
        </a:p>
      </dgm:t>
    </dgm:pt>
    <dgm:pt modelId="{CA8F67EA-569B-423D-A276-237F6C674BD3}">
      <dgm:prSet/>
      <dgm:spPr/>
      <dgm:t>
        <a:bodyPr/>
        <a:lstStyle/>
        <a:p>
          <a:r>
            <a:rPr lang="en-US"/>
            <a:t>Geography</a:t>
          </a:r>
        </a:p>
      </dgm:t>
    </dgm:pt>
    <dgm:pt modelId="{C4DA606C-21F7-44A7-AE4E-12095BDBE823}" type="parTrans" cxnId="{681187F5-1541-44C4-AA55-288C0469DE5E}">
      <dgm:prSet/>
      <dgm:spPr/>
      <dgm:t>
        <a:bodyPr/>
        <a:lstStyle/>
        <a:p>
          <a:endParaRPr lang="en-US"/>
        </a:p>
      </dgm:t>
    </dgm:pt>
    <dgm:pt modelId="{5B392BE0-EFD7-45ED-870A-3586A4F382BD}" type="sibTrans" cxnId="{681187F5-1541-44C4-AA55-288C0469DE5E}">
      <dgm:prSet/>
      <dgm:spPr/>
      <dgm:t>
        <a:bodyPr/>
        <a:lstStyle/>
        <a:p>
          <a:endParaRPr lang="en-US"/>
        </a:p>
      </dgm:t>
    </dgm:pt>
    <dgm:pt modelId="{A0AC300B-EAD5-4D4B-836B-D89791AF5FA1}">
      <dgm:prSet/>
      <dgm:spPr/>
      <dgm:t>
        <a:bodyPr/>
        <a:lstStyle/>
        <a:p>
          <a:r>
            <a:rPr lang="en-US" dirty="0"/>
            <a:t>Identity</a:t>
          </a:r>
        </a:p>
      </dgm:t>
    </dgm:pt>
    <dgm:pt modelId="{60CC150C-774C-46C6-83CF-67AE15D1F9D1}" type="parTrans" cxnId="{1CBCEC9E-2B80-4D45-BAE6-60AF5CA66D3F}">
      <dgm:prSet/>
      <dgm:spPr/>
      <dgm:t>
        <a:bodyPr/>
        <a:lstStyle/>
        <a:p>
          <a:endParaRPr lang="en-US"/>
        </a:p>
      </dgm:t>
    </dgm:pt>
    <dgm:pt modelId="{373300F4-C9EC-46B4-A40C-D692B77D35FF}" type="sibTrans" cxnId="{1CBCEC9E-2B80-4D45-BAE6-60AF5CA66D3F}">
      <dgm:prSet/>
      <dgm:spPr/>
      <dgm:t>
        <a:bodyPr/>
        <a:lstStyle/>
        <a:p>
          <a:endParaRPr lang="en-US"/>
        </a:p>
      </dgm:t>
    </dgm:pt>
    <dgm:pt modelId="{20E7A42A-A0ED-43A6-B60F-E036603F8621}">
      <dgm:prSet/>
      <dgm:spPr/>
      <dgm:t>
        <a:bodyPr/>
        <a:lstStyle/>
        <a:p>
          <a:r>
            <a:rPr lang="en-US"/>
            <a:t>Experiences</a:t>
          </a:r>
        </a:p>
      </dgm:t>
    </dgm:pt>
    <dgm:pt modelId="{1CB8EE8A-B12A-43C4-A04C-C8C52483A6E3}" type="parTrans" cxnId="{04C3D26C-28FE-44B2-889E-D67D4374980F}">
      <dgm:prSet/>
      <dgm:spPr/>
      <dgm:t>
        <a:bodyPr/>
        <a:lstStyle/>
        <a:p>
          <a:endParaRPr lang="en-US"/>
        </a:p>
      </dgm:t>
    </dgm:pt>
    <dgm:pt modelId="{DB9CB7FF-4EA1-4350-A476-6E1AE7C76146}" type="sibTrans" cxnId="{04C3D26C-28FE-44B2-889E-D67D4374980F}">
      <dgm:prSet/>
      <dgm:spPr/>
      <dgm:t>
        <a:bodyPr/>
        <a:lstStyle/>
        <a:p>
          <a:endParaRPr lang="en-US"/>
        </a:p>
      </dgm:t>
    </dgm:pt>
    <dgm:pt modelId="{6207ADA9-7D80-4F21-A233-379216F36FC8}">
      <dgm:prSet/>
      <dgm:spPr/>
      <dgm:t>
        <a:bodyPr/>
        <a:lstStyle/>
        <a:p>
          <a:r>
            <a:rPr lang="en-US"/>
            <a:t>Mindset</a:t>
          </a:r>
        </a:p>
      </dgm:t>
    </dgm:pt>
    <dgm:pt modelId="{C2569B12-3F7F-4C8F-9C46-5B5CED192844}" type="parTrans" cxnId="{16052D1A-0914-4ED6-A7E0-6872C947A0E5}">
      <dgm:prSet/>
      <dgm:spPr/>
      <dgm:t>
        <a:bodyPr/>
        <a:lstStyle/>
        <a:p>
          <a:endParaRPr lang="en-US"/>
        </a:p>
      </dgm:t>
    </dgm:pt>
    <dgm:pt modelId="{86BF1A3D-53B5-4F2E-978C-D329BD78740B}" type="sibTrans" cxnId="{16052D1A-0914-4ED6-A7E0-6872C947A0E5}">
      <dgm:prSet/>
      <dgm:spPr/>
      <dgm:t>
        <a:bodyPr/>
        <a:lstStyle/>
        <a:p>
          <a:endParaRPr lang="en-US"/>
        </a:p>
      </dgm:t>
    </dgm:pt>
    <dgm:pt modelId="{A34944C7-6FEC-D948-8244-575FE4E68E36}">
      <dgm:prSet/>
      <dgm:spPr/>
      <dgm:t>
        <a:bodyPr/>
        <a:lstStyle/>
        <a:p>
          <a:r>
            <a:rPr lang="en-US" dirty="0"/>
            <a:t>Power Dynamics</a:t>
          </a:r>
        </a:p>
      </dgm:t>
    </dgm:pt>
    <dgm:pt modelId="{4DAA6199-A58E-2643-97A2-F1E80D6045EC}" type="parTrans" cxnId="{2A6D19A6-634E-6E4A-9B38-BFFAD33F7630}">
      <dgm:prSet/>
      <dgm:spPr/>
      <dgm:t>
        <a:bodyPr/>
        <a:lstStyle/>
        <a:p>
          <a:endParaRPr lang="en-US"/>
        </a:p>
      </dgm:t>
    </dgm:pt>
    <dgm:pt modelId="{C58AA57B-08CD-D04E-872D-3DC9E9BA8941}" type="sibTrans" cxnId="{2A6D19A6-634E-6E4A-9B38-BFFAD33F7630}">
      <dgm:prSet/>
      <dgm:spPr/>
      <dgm:t>
        <a:bodyPr/>
        <a:lstStyle/>
        <a:p>
          <a:endParaRPr lang="en-US"/>
        </a:p>
      </dgm:t>
    </dgm:pt>
    <dgm:pt modelId="{55C9CB0B-8B2A-1F4B-A0CF-145F17E42327}" type="pres">
      <dgm:prSet presAssocID="{AA718893-3657-45AC-B4C2-D0E69E9A98A5}" presName="linear" presStyleCnt="0">
        <dgm:presLayoutVars>
          <dgm:animLvl val="lvl"/>
          <dgm:resizeHandles val="exact"/>
        </dgm:presLayoutVars>
      </dgm:prSet>
      <dgm:spPr/>
    </dgm:pt>
    <dgm:pt modelId="{A3B94436-69E2-C04D-965D-B71B37B6E499}" type="pres">
      <dgm:prSet presAssocID="{F58CB775-AD03-4BC9-A099-F86106BBBFBB}" presName="parentText" presStyleLbl="node1" presStyleIdx="0" presStyleCnt="4">
        <dgm:presLayoutVars>
          <dgm:chMax val="0"/>
          <dgm:bulletEnabled val="1"/>
        </dgm:presLayoutVars>
      </dgm:prSet>
      <dgm:spPr/>
    </dgm:pt>
    <dgm:pt modelId="{4FC1C6C9-110C-B349-8361-1E14D7EC25D2}" type="pres">
      <dgm:prSet presAssocID="{509BE6FC-2A2C-4526-8358-5485D4CAD241}" presName="spacer" presStyleCnt="0"/>
      <dgm:spPr/>
    </dgm:pt>
    <dgm:pt modelId="{C7D2EC8C-6D47-3746-9DBD-AD7F2D55B6E8}" type="pres">
      <dgm:prSet presAssocID="{60795AC2-65D7-4093-B666-7FA602FFED32}" presName="parentText" presStyleLbl="node1" presStyleIdx="1" presStyleCnt="4">
        <dgm:presLayoutVars>
          <dgm:chMax val="0"/>
          <dgm:bulletEnabled val="1"/>
        </dgm:presLayoutVars>
      </dgm:prSet>
      <dgm:spPr/>
    </dgm:pt>
    <dgm:pt modelId="{C282AE33-E28B-EA43-86DE-2B0CF42C8D5C}" type="pres">
      <dgm:prSet presAssocID="{60795AC2-65D7-4093-B666-7FA602FFED32}" presName="childText" presStyleLbl="revTx" presStyleIdx="0" presStyleCnt="1">
        <dgm:presLayoutVars>
          <dgm:bulletEnabled val="1"/>
        </dgm:presLayoutVars>
      </dgm:prSet>
      <dgm:spPr/>
    </dgm:pt>
    <dgm:pt modelId="{29B74D8B-200F-ED46-93E3-CC88B3B2D1BA}" type="pres">
      <dgm:prSet presAssocID="{20E7A42A-A0ED-43A6-B60F-E036603F8621}" presName="parentText" presStyleLbl="node1" presStyleIdx="2" presStyleCnt="4">
        <dgm:presLayoutVars>
          <dgm:chMax val="0"/>
          <dgm:bulletEnabled val="1"/>
        </dgm:presLayoutVars>
      </dgm:prSet>
      <dgm:spPr/>
    </dgm:pt>
    <dgm:pt modelId="{CB829231-844A-2748-A234-E0D46B82ABB6}" type="pres">
      <dgm:prSet presAssocID="{DB9CB7FF-4EA1-4350-A476-6E1AE7C76146}" presName="spacer" presStyleCnt="0"/>
      <dgm:spPr/>
    </dgm:pt>
    <dgm:pt modelId="{942504E7-CFE1-C746-A09E-2D54D5BC9CB8}" type="pres">
      <dgm:prSet presAssocID="{6207ADA9-7D80-4F21-A233-379216F36FC8}" presName="parentText" presStyleLbl="node1" presStyleIdx="3" presStyleCnt="4">
        <dgm:presLayoutVars>
          <dgm:chMax val="0"/>
          <dgm:bulletEnabled val="1"/>
        </dgm:presLayoutVars>
      </dgm:prSet>
      <dgm:spPr/>
    </dgm:pt>
  </dgm:ptLst>
  <dgm:cxnLst>
    <dgm:cxn modelId="{7D93180E-C56C-E644-A193-BEE3049002CD}" type="presOf" srcId="{CA8F67EA-569B-423D-A276-237F6C674BD3}" destId="{C282AE33-E28B-EA43-86DE-2B0CF42C8D5C}" srcOrd="0" destOrd="0" presId="urn:microsoft.com/office/officeart/2005/8/layout/vList2"/>
    <dgm:cxn modelId="{16052D1A-0914-4ED6-A7E0-6872C947A0E5}" srcId="{AA718893-3657-45AC-B4C2-D0E69E9A98A5}" destId="{6207ADA9-7D80-4F21-A233-379216F36FC8}" srcOrd="3" destOrd="0" parTransId="{C2569B12-3F7F-4C8F-9C46-5B5CED192844}" sibTransId="{86BF1A3D-53B5-4F2E-978C-D329BD78740B}"/>
    <dgm:cxn modelId="{04C3D26C-28FE-44B2-889E-D67D4374980F}" srcId="{AA718893-3657-45AC-B4C2-D0E69E9A98A5}" destId="{20E7A42A-A0ED-43A6-B60F-E036603F8621}" srcOrd="2" destOrd="0" parTransId="{1CB8EE8A-B12A-43C4-A04C-C8C52483A6E3}" sibTransId="{DB9CB7FF-4EA1-4350-A476-6E1AE7C76146}"/>
    <dgm:cxn modelId="{3089304F-43FC-0C4F-9850-7488D8AAC3FB}" type="presOf" srcId="{6207ADA9-7D80-4F21-A233-379216F36FC8}" destId="{942504E7-CFE1-C746-A09E-2D54D5BC9CB8}" srcOrd="0" destOrd="0" presId="urn:microsoft.com/office/officeart/2005/8/layout/vList2"/>
    <dgm:cxn modelId="{FECF4254-20FC-9B4C-9E62-C29DE89F53FF}" type="presOf" srcId="{F58CB775-AD03-4BC9-A099-F86106BBBFBB}" destId="{A3B94436-69E2-C04D-965D-B71B37B6E499}" srcOrd="0" destOrd="0" presId="urn:microsoft.com/office/officeart/2005/8/layout/vList2"/>
    <dgm:cxn modelId="{B2EAEC54-F7FE-7545-8D04-9ADEAF9EA5F6}" type="presOf" srcId="{A34944C7-6FEC-D948-8244-575FE4E68E36}" destId="{C282AE33-E28B-EA43-86DE-2B0CF42C8D5C}" srcOrd="0" destOrd="2" presId="urn:microsoft.com/office/officeart/2005/8/layout/vList2"/>
    <dgm:cxn modelId="{776FD259-7018-704A-8526-3AA679EFD6B3}" type="presOf" srcId="{60795AC2-65D7-4093-B666-7FA602FFED32}" destId="{C7D2EC8C-6D47-3746-9DBD-AD7F2D55B6E8}" srcOrd="0" destOrd="0" presId="urn:microsoft.com/office/officeart/2005/8/layout/vList2"/>
    <dgm:cxn modelId="{B752835A-9DC4-4350-ABFB-7460DF98F051}" srcId="{AA718893-3657-45AC-B4C2-D0E69E9A98A5}" destId="{60795AC2-65D7-4093-B666-7FA602FFED32}" srcOrd="1" destOrd="0" parTransId="{DE39CB91-4EBB-4690-AB2B-8FEFE4D03A2C}" sibTransId="{1B803668-ED77-4E56-9C74-0B9E696345CC}"/>
    <dgm:cxn modelId="{43622398-FBC6-5348-8341-9EE33F7A8FBA}" type="presOf" srcId="{A0AC300B-EAD5-4D4B-836B-D89791AF5FA1}" destId="{C282AE33-E28B-EA43-86DE-2B0CF42C8D5C}" srcOrd="0" destOrd="1" presId="urn:microsoft.com/office/officeart/2005/8/layout/vList2"/>
    <dgm:cxn modelId="{1CBCEC9E-2B80-4D45-BAE6-60AF5CA66D3F}" srcId="{60795AC2-65D7-4093-B666-7FA602FFED32}" destId="{A0AC300B-EAD5-4D4B-836B-D89791AF5FA1}" srcOrd="1" destOrd="0" parTransId="{60CC150C-774C-46C6-83CF-67AE15D1F9D1}" sibTransId="{373300F4-C9EC-46B4-A40C-D692B77D35FF}"/>
    <dgm:cxn modelId="{2A6D19A6-634E-6E4A-9B38-BFFAD33F7630}" srcId="{60795AC2-65D7-4093-B666-7FA602FFED32}" destId="{A34944C7-6FEC-D948-8244-575FE4E68E36}" srcOrd="2" destOrd="0" parTransId="{4DAA6199-A58E-2643-97A2-F1E80D6045EC}" sibTransId="{C58AA57B-08CD-D04E-872D-3DC9E9BA8941}"/>
    <dgm:cxn modelId="{067E80BD-6045-4643-8F66-0F9B48651B7E}" srcId="{AA718893-3657-45AC-B4C2-D0E69E9A98A5}" destId="{F58CB775-AD03-4BC9-A099-F86106BBBFBB}" srcOrd="0" destOrd="0" parTransId="{E9F3A8E6-A5FC-441D-A3D7-21726BA207FF}" sibTransId="{509BE6FC-2A2C-4526-8358-5485D4CAD241}"/>
    <dgm:cxn modelId="{889181CE-FC09-1D4B-AE9F-564D2359351B}" type="presOf" srcId="{AA718893-3657-45AC-B4C2-D0E69E9A98A5}" destId="{55C9CB0B-8B2A-1F4B-A0CF-145F17E42327}" srcOrd="0" destOrd="0" presId="urn:microsoft.com/office/officeart/2005/8/layout/vList2"/>
    <dgm:cxn modelId="{1758B4D6-CA5E-2A43-90C3-08E810CCCAB8}" type="presOf" srcId="{20E7A42A-A0ED-43A6-B60F-E036603F8621}" destId="{29B74D8B-200F-ED46-93E3-CC88B3B2D1BA}" srcOrd="0" destOrd="0" presId="urn:microsoft.com/office/officeart/2005/8/layout/vList2"/>
    <dgm:cxn modelId="{681187F5-1541-44C4-AA55-288C0469DE5E}" srcId="{60795AC2-65D7-4093-B666-7FA602FFED32}" destId="{CA8F67EA-569B-423D-A276-237F6C674BD3}" srcOrd="0" destOrd="0" parTransId="{C4DA606C-21F7-44A7-AE4E-12095BDBE823}" sibTransId="{5B392BE0-EFD7-45ED-870A-3586A4F382BD}"/>
    <dgm:cxn modelId="{AFE1EF93-81E3-A14F-B0D2-7C5990C061B3}" type="presParOf" srcId="{55C9CB0B-8B2A-1F4B-A0CF-145F17E42327}" destId="{A3B94436-69E2-C04D-965D-B71B37B6E499}" srcOrd="0" destOrd="0" presId="urn:microsoft.com/office/officeart/2005/8/layout/vList2"/>
    <dgm:cxn modelId="{C22D2B06-7B4D-124B-8E1B-D41351EF292F}" type="presParOf" srcId="{55C9CB0B-8B2A-1F4B-A0CF-145F17E42327}" destId="{4FC1C6C9-110C-B349-8361-1E14D7EC25D2}" srcOrd="1" destOrd="0" presId="urn:microsoft.com/office/officeart/2005/8/layout/vList2"/>
    <dgm:cxn modelId="{9A959320-3E6C-2F4B-A1E9-8AA3C08A4AE2}" type="presParOf" srcId="{55C9CB0B-8B2A-1F4B-A0CF-145F17E42327}" destId="{C7D2EC8C-6D47-3746-9DBD-AD7F2D55B6E8}" srcOrd="2" destOrd="0" presId="urn:microsoft.com/office/officeart/2005/8/layout/vList2"/>
    <dgm:cxn modelId="{E5F1ADD5-137E-3540-8846-43E8EF83D140}" type="presParOf" srcId="{55C9CB0B-8B2A-1F4B-A0CF-145F17E42327}" destId="{C282AE33-E28B-EA43-86DE-2B0CF42C8D5C}" srcOrd="3" destOrd="0" presId="urn:microsoft.com/office/officeart/2005/8/layout/vList2"/>
    <dgm:cxn modelId="{214990FF-5FD3-704D-9B19-8DB688AB9CF5}" type="presParOf" srcId="{55C9CB0B-8B2A-1F4B-A0CF-145F17E42327}" destId="{29B74D8B-200F-ED46-93E3-CC88B3B2D1BA}" srcOrd="4" destOrd="0" presId="urn:microsoft.com/office/officeart/2005/8/layout/vList2"/>
    <dgm:cxn modelId="{B0B7DC90-670A-0048-B780-53EB09663268}" type="presParOf" srcId="{55C9CB0B-8B2A-1F4B-A0CF-145F17E42327}" destId="{CB829231-844A-2748-A234-E0D46B82ABB6}" srcOrd="5" destOrd="0" presId="urn:microsoft.com/office/officeart/2005/8/layout/vList2"/>
    <dgm:cxn modelId="{ED642470-07E1-1640-896B-06782B45FACF}" type="presParOf" srcId="{55C9CB0B-8B2A-1F4B-A0CF-145F17E42327}" destId="{942504E7-CFE1-C746-A09E-2D54D5BC9C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28480B-0A8F-4DEC-BB3D-A2E34889233F}" type="doc">
      <dgm:prSet loTypeId="urn:microsoft.com/office/officeart/2016/7/layout/VerticalHollowActionList" loCatId="List" qsTypeId="urn:microsoft.com/office/officeart/2005/8/quickstyle/simple2" qsCatId="simple" csTypeId="urn:microsoft.com/office/officeart/2005/8/colors/colorful1" csCatId="colorful" phldr="1"/>
      <dgm:spPr/>
      <dgm:t>
        <a:bodyPr/>
        <a:lstStyle/>
        <a:p>
          <a:endParaRPr lang="en-US"/>
        </a:p>
      </dgm:t>
    </dgm:pt>
    <dgm:pt modelId="{D0083F9F-1E72-4DB9-85FC-DB99A3258ED5}">
      <dgm:prSet/>
      <dgm:spPr/>
      <dgm:t>
        <a:bodyPr/>
        <a:lstStyle/>
        <a:p>
          <a:r>
            <a:rPr lang="en-US"/>
            <a:t>Establish</a:t>
          </a:r>
        </a:p>
      </dgm:t>
    </dgm:pt>
    <dgm:pt modelId="{26340400-562F-48AC-9F17-89D14AA2A948}" type="parTrans" cxnId="{5C01F673-9825-4FD1-9C33-B97B06CC52E8}">
      <dgm:prSet/>
      <dgm:spPr/>
      <dgm:t>
        <a:bodyPr/>
        <a:lstStyle/>
        <a:p>
          <a:endParaRPr lang="en-US"/>
        </a:p>
      </dgm:t>
    </dgm:pt>
    <dgm:pt modelId="{A515F0EA-E827-4F54-91A9-72E05FD42938}" type="sibTrans" cxnId="{5C01F673-9825-4FD1-9C33-B97B06CC52E8}">
      <dgm:prSet/>
      <dgm:spPr/>
      <dgm:t>
        <a:bodyPr/>
        <a:lstStyle/>
        <a:p>
          <a:endParaRPr lang="en-US"/>
        </a:p>
      </dgm:t>
    </dgm:pt>
    <dgm:pt modelId="{9F1EA78B-98D4-42DB-80F9-22F3B890D61C}">
      <dgm:prSet custT="1"/>
      <dgm:spPr/>
      <dgm:t>
        <a:bodyPr/>
        <a:lstStyle/>
        <a:p>
          <a:r>
            <a:rPr lang="en-US" sz="2400"/>
            <a:t>Establish regular meeting schedules</a:t>
          </a:r>
        </a:p>
      </dgm:t>
    </dgm:pt>
    <dgm:pt modelId="{490FAEF5-C59D-49B6-865D-DD202B228023}" type="parTrans" cxnId="{8CD72562-F610-43EB-B203-AD5BAF85B512}">
      <dgm:prSet/>
      <dgm:spPr/>
      <dgm:t>
        <a:bodyPr/>
        <a:lstStyle/>
        <a:p>
          <a:endParaRPr lang="en-US"/>
        </a:p>
      </dgm:t>
    </dgm:pt>
    <dgm:pt modelId="{95F8BB35-26C2-4594-8F00-CFF57FBDA294}" type="sibTrans" cxnId="{8CD72562-F610-43EB-B203-AD5BAF85B512}">
      <dgm:prSet/>
      <dgm:spPr/>
      <dgm:t>
        <a:bodyPr/>
        <a:lstStyle/>
        <a:p>
          <a:endParaRPr lang="en-US"/>
        </a:p>
      </dgm:t>
    </dgm:pt>
    <dgm:pt modelId="{FAC81DD3-76DE-470B-9FB9-D8E1FCCB4FDC}">
      <dgm:prSet/>
      <dgm:spPr/>
      <dgm:t>
        <a:bodyPr/>
        <a:lstStyle/>
        <a:p>
          <a:r>
            <a:rPr lang="en-US"/>
            <a:t>Set</a:t>
          </a:r>
        </a:p>
      </dgm:t>
    </dgm:pt>
    <dgm:pt modelId="{E6C40129-B3FA-4675-93CA-C271F00A0223}" type="parTrans" cxnId="{E98A29AC-7051-46B5-8222-B4F7E6493204}">
      <dgm:prSet/>
      <dgm:spPr/>
      <dgm:t>
        <a:bodyPr/>
        <a:lstStyle/>
        <a:p>
          <a:endParaRPr lang="en-US"/>
        </a:p>
      </dgm:t>
    </dgm:pt>
    <dgm:pt modelId="{ECBCD91B-4F02-45B6-9E3F-9BFC7905C967}" type="sibTrans" cxnId="{E98A29AC-7051-46B5-8222-B4F7E6493204}">
      <dgm:prSet/>
      <dgm:spPr/>
      <dgm:t>
        <a:bodyPr/>
        <a:lstStyle/>
        <a:p>
          <a:endParaRPr lang="en-US"/>
        </a:p>
      </dgm:t>
    </dgm:pt>
    <dgm:pt modelId="{12B33EDD-F0FE-45EA-80FD-35F5A043638C}">
      <dgm:prSet custT="1"/>
      <dgm:spPr/>
      <dgm:t>
        <a:bodyPr/>
        <a:lstStyle/>
        <a:p>
          <a:r>
            <a:rPr lang="en-US" sz="2400"/>
            <a:t>Set your agenda for each meeting</a:t>
          </a:r>
        </a:p>
      </dgm:t>
    </dgm:pt>
    <dgm:pt modelId="{FEE92E5A-43E6-4FA6-87ED-5975582AE103}" type="parTrans" cxnId="{6331BC2E-3B5C-4DA0-82FB-AFDBF03297BF}">
      <dgm:prSet/>
      <dgm:spPr/>
      <dgm:t>
        <a:bodyPr/>
        <a:lstStyle/>
        <a:p>
          <a:endParaRPr lang="en-US"/>
        </a:p>
      </dgm:t>
    </dgm:pt>
    <dgm:pt modelId="{4FFACDBB-AD3C-4D16-8BAB-7ED712AABA84}" type="sibTrans" cxnId="{6331BC2E-3B5C-4DA0-82FB-AFDBF03297BF}">
      <dgm:prSet/>
      <dgm:spPr/>
      <dgm:t>
        <a:bodyPr/>
        <a:lstStyle/>
        <a:p>
          <a:endParaRPr lang="en-US"/>
        </a:p>
      </dgm:t>
    </dgm:pt>
    <dgm:pt modelId="{4019032C-EA60-4B4B-82C9-2645853516F9}">
      <dgm:prSet/>
      <dgm:spPr/>
      <dgm:t>
        <a:bodyPr/>
        <a:lstStyle/>
        <a:p>
          <a:r>
            <a:rPr lang="en-US"/>
            <a:t>Establish</a:t>
          </a:r>
        </a:p>
      </dgm:t>
    </dgm:pt>
    <dgm:pt modelId="{5C25229C-D614-4DC9-99F1-3A0A29387D8C}" type="parTrans" cxnId="{3D783BE0-149D-4E92-97EA-62B397FF9712}">
      <dgm:prSet/>
      <dgm:spPr/>
      <dgm:t>
        <a:bodyPr/>
        <a:lstStyle/>
        <a:p>
          <a:endParaRPr lang="en-US"/>
        </a:p>
      </dgm:t>
    </dgm:pt>
    <dgm:pt modelId="{3D9CC9CA-177B-4C14-9312-2771B35A5D91}" type="sibTrans" cxnId="{3D783BE0-149D-4E92-97EA-62B397FF9712}">
      <dgm:prSet/>
      <dgm:spPr/>
      <dgm:t>
        <a:bodyPr/>
        <a:lstStyle/>
        <a:p>
          <a:endParaRPr lang="en-US"/>
        </a:p>
      </dgm:t>
    </dgm:pt>
    <dgm:pt modelId="{B63DA49C-9A85-44C0-ABF5-F2D5807B6717}">
      <dgm:prSet custT="1"/>
      <dgm:spPr/>
      <dgm:t>
        <a:bodyPr/>
        <a:lstStyle/>
        <a:p>
          <a:r>
            <a:rPr lang="en-US" sz="2400" dirty="0"/>
            <a:t>Establish anticipated milestones and deliverables and request feedback</a:t>
          </a:r>
        </a:p>
      </dgm:t>
    </dgm:pt>
    <dgm:pt modelId="{D90AD377-85AB-43FD-914B-6D3BD2E8327C}" type="parTrans" cxnId="{BB9709EA-9839-49A2-BA45-C52C6CBA4047}">
      <dgm:prSet/>
      <dgm:spPr/>
      <dgm:t>
        <a:bodyPr/>
        <a:lstStyle/>
        <a:p>
          <a:endParaRPr lang="en-US"/>
        </a:p>
      </dgm:t>
    </dgm:pt>
    <dgm:pt modelId="{2B23D096-FFF3-451B-AAD7-8EC81AFF94A7}" type="sibTrans" cxnId="{BB9709EA-9839-49A2-BA45-C52C6CBA4047}">
      <dgm:prSet/>
      <dgm:spPr/>
      <dgm:t>
        <a:bodyPr/>
        <a:lstStyle/>
        <a:p>
          <a:endParaRPr lang="en-US"/>
        </a:p>
      </dgm:t>
    </dgm:pt>
    <dgm:pt modelId="{502BAE89-8394-409D-9730-EA49C5350ECA}">
      <dgm:prSet/>
      <dgm:spPr/>
      <dgm:t>
        <a:bodyPr/>
        <a:lstStyle/>
        <a:p>
          <a:r>
            <a:rPr lang="en-US"/>
            <a:t>Leverage</a:t>
          </a:r>
        </a:p>
      </dgm:t>
    </dgm:pt>
    <dgm:pt modelId="{E2E0EB7B-59E2-44C7-B2ED-7FD7E36CA04D}" type="parTrans" cxnId="{C79CB46D-B281-4D6C-A020-D505869EB97C}">
      <dgm:prSet/>
      <dgm:spPr/>
      <dgm:t>
        <a:bodyPr/>
        <a:lstStyle/>
        <a:p>
          <a:endParaRPr lang="en-US"/>
        </a:p>
      </dgm:t>
    </dgm:pt>
    <dgm:pt modelId="{4FA91125-332D-4958-8A85-DB1B9A28C77B}" type="sibTrans" cxnId="{C79CB46D-B281-4D6C-A020-D505869EB97C}">
      <dgm:prSet/>
      <dgm:spPr/>
      <dgm:t>
        <a:bodyPr/>
        <a:lstStyle/>
        <a:p>
          <a:endParaRPr lang="en-US"/>
        </a:p>
      </dgm:t>
    </dgm:pt>
    <dgm:pt modelId="{BDBEA431-ADB7-4D57-BD91-E1078A30B893}">
      <dgm:prSet custT="1"/>
      <dgm:spPr/>
      <dgm:t>
        <a:bodyPr/>
        <a:lstStyle/>
        <a:p>
          <a:r>
            <a:rPr lang="en-US" sz="2400" dirty="0"/>
            <a:t>Leverage the </a:t>
          </a:r>
          <a:r>
            <a:rPr lang="en-US" sz="2400" dirty="0">
              <a:solidFill>
                <a:srgbClr val="FFFF00"/>
              </a:solidFill>
            </a:rPr>
            <a:t>BGS Mentorship </a:t>
          </a:r>
          <a:r>
            <a:rPr lang="en-US" sz="2400" dirty="0"/>
            <a:t>compact and </a:t>
          </a:r>
          <a:r>
            <a:rPr lang="en-US" sz="2400" dirty="0">
              <a:solidFill>
                <a:srgbClr val="FFFF00"/>
              </a:solidFill>
            </a:rPr>
            <a:t>IDP</a:t>
          </a:r>
          <a:r>
            <a:rPr lang="en-US" sz="2400" dirty="0"/>
            <a:t> to establish expectations</a:t>
          </a:r>
        </a:p>
      </dgm:t>
    </dgm:pt>
    <dgm:pt modelId="{56996991-686C-4C98-800B-8DAC7871F9E0}" type="parTrans" cxnId="{33E399E5-94C1-48D4-910A-C1DA8B375D44}">
      <dgm:prSet/>
      <dgm:spPr/>
      <dgm:t>
        <a:bodyPr/>
        <a:lstStyle/>
        <a:p>
          <a:endParaRPr lang="en-US"/>
        </a:p>
      </dgm:t>
    </dgm:pt>
    <dgm:pt modelId="{E79C49E1-F465-4AD0-84FD-EAC9DA5F03DB}" type="sibTrans" cxnId="{33E399E5-94C1-48D4-910A-C1DA8B375D44}">
      <dgm:prSet/>
      <dgm:spPr/>
      <dgm:t>
        <a:bodyPr/>
        <a:lstStyle/>
        <a:p>
          <a:endParaRPr lang="en-US"/>
        </a:p>
      </dgm:t>
    </dgm:pt>
    <dgm:pt modelId="{98578C16-B433-F443-9842-A280721287DB}" type="pres">
      <dgm:prSet presAssocID="{6828480B-0A8F-4DEC-BB3D-A2E34889233F}" presName="Name0" presStyleCnt="0">
        <dgm:presLayoutVars>
          <dgm:dir/>
          <dgm:animLvl val="lvl"/>
          <dgm:resizeHandles val="exact"/>
        </dgm:presLayoutVars>
      </dgm:prSet>
      <dgm:spPr/>
    </dgm:pt>
    <dgm:pt modelId="{0149FCC8-F7C9-CF47-9DB5-1E4166995E0A}" type="pres">
      <dgm:prSet presAssocID="{D0083F9F-1E72-4DB9-85FC-DB99A3258ED5}" presName="linNode" presStyleCnt="0"/>
      <dgm:spPr/>
    </dgm:pt>
    <dgm:pt modelId="{DB8319F2-368B-8D42-BF0F-B3ED1E97C8D4}" type="pres">
      <dgm:prSet presAssocID="{D0083F9F-1E72-4DB9-85FC-DB99A3258ED5}" presName="parentText" presStyleLbl="solidFgAcc1" presStyleIdx="0" presStyleCnt="4">
        <dgm:presLayoutVars>
          <dgm:chMax val="1"/>
          <dgm:bulletEnabled/>
        </dgm:presLayoutVars>
      </dgm:prSet>
      <dgm:spPr/>
    </dgm:pt>
    <dgm:pt modelId="{671176F1-B29A-5B41-A28B-139790C9795F}" type="pres">
      <dgm:prSet presAssocID="{D0083F9F-1E72-4DB9-85FC-DB99A3258ED5}" presName="descendantText" presStyleLbl="alignNode1" presStyleIdx="0" presStyleCnt="4">
        <dgm:presLayoutVars>
          <dgm:bulletEnabled/>
        </dgm:presLayoutVars>
      </dgm:prSet>
      <dgm:spPr/>
    </dgm:pt>
    <dgm:pt modelId="{25436469-08D1-0E4C-8918-F1DD1EBA68E3}" type="pres">
      <dgm:prSet presAssocID="{A515F0EA-E827-4F54-91A9-72E05FD42938}" presName="sp" presStyleCnt="0"/>
      <dgm:spPr/>
    </dgm:pt>
    <dgm:pt modelId="{C66579D6-325D-A440-9EE8-22E56A2E3EA5}" type="pres">
      <dgm:prSet presAssocID="{FAC81DD3-76DE-470B-9FB9-D8E1FCCB4FDC}" presName="linNode" presStyleCnt="0"/>
      <dgm:spPr/>
    </dgm:pt>
    <dgm:pt modelId="{6EC90E1F-9F8C-584C-A62C-64951B94729F}" type="pres">
      <dgm:prSet presAssocID="{FAC81DD3-76DE-470B-9FB9-D8E1FCCB4FDC}" presName="parentText" presStyleLbl="solidFgAcc1" presStyleIdx="1" presStyleCnt="4">
        <dgm:presLayoutVars>
          <dgm:chMax val="1"/>
          <dgm:bulletEnabled/>
        </dgm:presLayoutVars>
      </dgm:prSet>
      <dgm:spPr/>
    </dgm:pt>
    <dgm:pt modelId="{861C32DD-2C3A-4D44-BEC6-5A3D3F249555}" type="pres">
      <dgm:prSet presAssocID="{FAC81DD3-76DE-470B-9FB9-D8E1FCCB4FDC}" presName="descendantText" presStyleLbl="alignNode1" presStyleIdx="1" presStyleCnt="4">
        <dgm:presLayoutVars>
          <dgm:bulletEnabled/>
        </dgm:presLayoutVars>
      </dgm:prSet>
      <dgm:spPr/>
    </dgm:pt>
    <dgm:pt modelId="{730D8DA0-4901-2847-B10C-33F0D0868F82}" type="pres">
      <dgm:prSet presAssocID="{ECBCD91B-4F02-45B6-9E3F-9BFC7905C967}" presName="sp" presStyleCnt="0"/>
      <dgm:spPr/>
    </dgm:pt>
    <dgm:pt modelId="{7D6C897A-AA33-EA40-886B-CEEEC882A6FE}" type="pres">
      <dgm:prSet presAssocID="{4019032C-EA60-4B4B-82C9-2645853516F9}" presName="linNode" presStyleCnt="0"/>
      <dgm:spPr/>
    </dgm:pt>
    <dgm:pt modelId="{809F57AE-0578-F146-B9DE-46C70C6C657E}" type="pres">
      <dgm:prSet presAssocID="{4019032C-EA60-4B4B-82C9-2645853516F9}" presName="parentText" presStyleLbl="solidFgAcc1" presStyleIdx="2" presStyleCnt="4">
        <dgm:presLayoutVars>
          <dgm:chMax val="1"/>
          <dgm:bulletEnabled/>
        </dgm:presLayoutVars>
      </dgm:prSet>
      <dgm:spPr/>
    </dgm:pt>
    <dgm:pt modelId="{05CD487D-54D7-3248-9A63-40D0C112FB40}" type="pres">
      <dgm:prSet presAssocID="{4019032C-EA60-4B4B-82C9-2645853516F9}" presName="descendantText" presStyleLbl="alignNode1" presStyleIdx="2" presStyleCnt="4">
        <dgm:presLayoutVars>
          <dgm:bulletEnabled/>
        </dgm:presLayoutVars>
      </dgm:prSet>
      <dgm:spPr/>
    </dgm:pt>
    <dgm:pt modelId="{87D7E9BC-980D-314F-9556-8C2AE280BB09}" type="pres">
      <dgm:prSet presAssocID="{3D9CC9CA-177B-4C14-9312-2771B35A5D91}" presName="sp" presStyleCnt="0"/>
      <dgm:spPr/>
    </dgm:pt>
    <dgm:pt modelId="{70DF49D4-F98D-194A-BA1C-2E8B5847F609}" type="pres">
      <dgm:prSet presAssocID="{502BAE89-8394-409D-9730-EA49C5350ECA}" presName="linNode" presStyleCnt="0"/>
      <dgm:spPr/>
    </dgm:pt>
    <dgm:pt modelId="{A8C227B1-0B28-D249-9C1B-CFD6DF06E6BC}" type="pres">
      <dgm:prSet presAssocID="{502BAE89-8394-409D-9730-EA49C5350ECA}" presName="parentText" presStyleLbl="solidFgAcc1" presStyleIdx="3" presStyleCnt="4">
        <dgm:presLayoutVars>
          <dgm:chMax val="1"/>
          <dgm:bulletEnabled/>
        </dgm:presLayoutVars>
      </dgm:prSet>
      <dgm:spPr/>
    </dgm:pt>
    <dgm:pt modelId="{383378FC-821B-304D-B284-CF254954C265}" type="pres">
      <dgm:prSet presAssocID="{502BAE89-8394-409D-9730-EA49C5350ECA}" presName="descendantText" presStyleLbl="alignNode1" presStyleIdx="3" presStyleCnt="4">
        <dgm:presLayoutVars>
          <dgm:bulletEnabled/>
        </dgm:presLayoutVars>
      </dgm:prSet>
      <dgm:spPr/>
    </dgm:pt>
  </dgm:ptLst>
  <dgm:cxnLst>
    <dgm:cxn modelId="{5E6E0C20-8A9D-3046-A11A-0CA8B326EF62}" type="presOf" srcId="{B63DA49C-9A85-44C0-ABF5-F2D5807B6717}" destId="{05CD487D-54D7-3248-9A63-40D0C112FB40}" srcOrd="0" destOrd="0" presId="urn:microsoft.com/office/officeart/2016/7/layout/VerticalHollowActionList"/>
    <dgm:cxn modelId="{87AF5E25-3D9D-9342-A771-0F3200E8F0AC}" type="presOf" srcId="{502BAE89-8394-409D-9730-EA49C5350ECA}" destId="{A8C227B1-0B28-D249-9C1B-CFD6DF06E6BC}" srcOrd="0" destOrd="0" presId="urn:microsoft.com/office/officeart/2016/7/layout/VerticalHollowActionList"/>
    <dgm:cxn modelId="{6331BC2E-3B5C-4DA0-82FB-AFDBF03297BF}" srcId="{FAC81DD3-76DE-470B-9FB9-D8E1FCCB4FDC}" destId="{12B33EDD-F0FE-45EA-80FD-35F5A043638C}" srcOrd="0" destOrd="0" parTransId="{FEE92E5A-43E6-4FA6-87ED-5975582AE103}" sibTransId="{4FFACDBB-AD3C-4D16-8BAB-7ED712AABA84}"/>
    <dgm:cxn modelId="{984DFA5E-84E6-C94C-9BDC-E2C1B61CBD72}" type="presOf" srcId="{9F1EA78B-98D4-42DB-80F9-22F3B890D61C}" destId="{671176F1-B29A-5B41-A28B-139790C9795F}" srcOrd="0" destOrd="0" presId="urn:microsoft.com/office/officeart/2016/7/layout/VerticalHollowActionList"/>
    <dgm:cxn modelId="{8CD72562-F610-43EB-B203-AD5BAF85B512}" srcId="{D0083F9F-1E72-4DB9-85FC-DB99A3258ED5}" destId="{9F1EA78B-98D4-42DB-80F9-22F3B890D61C}" srcOrd="0" destOrd="0" parTransId="{490FAEF5-C59D-49B6-865D-DD202B228023}" sibTransId="{95F8BB35-26C2-4594-8F00-CFF57FBDA294}"/>
    <dgm:cxn modelId="{C79CB46D-B281-4D6C-A020-D505869EB97C}" srcId="{6828480B-0A8F-4DEC-BB3D-A2E34889233F}" destId="{502BAE89-8394-409D-9730-EA49C5350ECA}" srcOrd="3" destOrd="0" parTransId="{E2E0EB7B-59E2-44C7-B2ED-7FD7E36CA04D}" sibTransId="{4FA91125-332D-4958-8A85-DB1B9A28C77B}"/>
    <dgm:cxn modelId="{5C01F673-9825-4FD1-9C33-B97B06CC52E8}" srcId="{6828480B-0A8F-4DEC-BB3D-A2E34889233F}" destId="{D0083F9F-1E72-4DB9-85FC-DB99A3258ED5}" srcOrd="0" destOrd="0" parTransId="{26340400-562F-48AC-9F17-89D14AA2A948}" sibTransId="{A515F0EA-E827-4F54-91A9-72E05FD42938}"/>
    <dgm:cxn modelId="{938C947B-6D1F-5944-8DA0-E7E84B549DB2}" type="presOf" srcId="{12B33EDD-F0FE-45EA-80FD-35F5A043638C}" destId="{861C32DD-2C3A-4D44-BEC6-5A3D3F249555}" srcOrd="0" destOrd="0" presId="urn:microsoft.com/office/officeart/2016/7/layout/VerticalHollowActionList"/>
    <dgm:cxn modelId="{D3268B7E-ADDE-C243-863F-522775B72097}" type="presOf" srcId="{FAC81DD3-76DE-470B-9FB9-D8E1FCCB4FDC}" destId="{6EC90E1F-9F8C-584C-A62C-64951B94729F}" srcOrd="0" destOrd="0" presId="urn:microsoft.com/office/officeart/2016/7/layout/VerticalHollowActionList"/>
    <dgm:cxn modelId="{D7B02180-13ED-3F48-9F4B-7038D5A542F3}" type="presOf" srcId="{6828480B-0A8F-4DEC-BB3D-A2E34889233F}" destId="{98578C16-B433-F443-9842-A280721287DB}" srcOrd="0" destOrd="0" presId="urn:microsoft.com/office/officeart/2016/7/layout/VerticalHollowActionList"/>
    <dgm:cxn modelId="{6CF636A8-D209-4345-A597-3AACCCEE9702}" type="presOf" srcId="{4019032C-EA60-4B4B-82C9-2645853516F9}" destId="{809F57AE-0578-F146-B9DE-46C70C6C657E}" srcOrd="0" destOrd="0" presId="urn:microsoft.com/office/officeart/2016/7/layout/VerticalHollowActionList"/>
    <dgm:cxn modelId="{E98A29AC-7051-46B5-8222-B4F7E6493204}" srcId="{6828480B-0A8F-4DEC-BB3D-A2E34889233F}" destId="{FAC81DD3-76DE-470B-9FB9-D8E1FCCB4FDC}" srcOrd="1" destOrd="0" parTransId="{E6C40129-B3FA-4675-93CA-C271F00A0223}" sibTransId="{ECBCD91B-4F02-45B6-9E3F-9BFC7905C967}"/>
    <dgm:cxn modelId="{3D783BE0-149D-4E92-97EA-62B397FF9712}" srcId="{6828480B-0A8F-4DEC-BB3D-A2E34889233F}" destId="{4019032C-EA60-4B4B-82C9-2645853516F9}" srcOrd="2" destOrd="0" parTransId="{5C25229C-D614-4DC9-99F1-3A0A29387D8C}" sibTransId="{3D9CC9CA-177B-4C14-9312-2771B35A5D91}"/>
    <dgm:cxn modelId="{B018F1E2-450C-F64C-A143-197257837A5A}" type="presOf" srcId="{BDBEA431-ADB7-4D57-BD91-E1078A30B893}" destId="{383378FC-821B-304D-B284-CF254954C265}" srcOrd="0" destOrd="0" presId="urn:microsoft.com/office/officeart/2016/7/layout/VerticalHollowActionList"/>
    <dgm:cxn modelId="{33E399E5-94C1-48D4-910A-C1DA8B375D44}" srcId="{502BAE89-8394-409D-9730-EA49C5350ECA}" destId="{BDBEA431-ADB7-4D57-BD91-E1078A30B893}" srcOrd="0" destOrd="0" parTransId="{56996991-686C-4C98-800B-8DAC7871F9E0}" sibTransId="{E79C49E1-F465-4AD0-84FD-EAC9DA5F03DB}"/>
    <dgm:cxn modelId="{BB9709EA-9839-49A2-BA45-C52C6CBA4047}" srcId="{4019032C-EA60-4B4B-82C9-2645853516F9}" destId="{B63DA49C-9A85-44C0-ABF5-F2D5807B6717}" srcOrd="0" destOrd="0" parTransId="{D90AD377-85AB-43FD-914B-6D3BD2E8327C}" sibTransId="{2B23D096-FFF3-451B-AAD7-8EC81AFF94A7}"/>
    <dgm:cxn modelId="{395525FF-E23F-E642-A40C-D1B199894B91}" type="presOf" srcId="{D0083F9F-1E72-4DB9-85FC-DB99A3258ED5}" destId="{DB8319F2-368B-8D42-BF0F-B3ED1E97C8D4}" srcOrd="0" destOrd="0" presId="urn:microsoft.com/office/officeart/2016/7/layout/VerticalHollowActionList"/>
    <dgm:cxn modelId="{027F5F62-987E-B347-8F40-C470F00F5071}" type="presParOf" srcId="{98578C16-B433-F443-9842-A280721287DB}" destId="{0149FCC8-F7C9-CF47-9DB5-1E4166995E0A}" srcOrd="0" destOrd="0" presId="urn:microsoft.com/office/officeart/2016/7/layout/VerticalHollowActionList"/>
    <dgm:cxn modelId="{ACD7E25B-DE53-4C47-9D66-0CF1F9E9C7B3}" type="presParOf" srcId="{0149FCC8-F7C9-CF47-9DB5-1E4166995E0A}" destId="{DB8319F2-368B-8D42-BF0F-B3ED1E97C8D4}" srcOrd="0" destOrd="0" presId="urn:microsoft.com/office/officeart/2016/7/layout/VerticalHollowActionList"/>
    <dgm:cxn modelId="{0A685524-2401-6446-9C1B-EF7CEE15830E}" type="presParOf" srcId="{0149FCC8-F7C9-CF47-9DB5-1E4166995E0A}" destId="{671176F1-B29A-5B41-A28B-139790C9795F}" srcOrd="1" destOrd="0" presId="urn:microsoft.com/office/officeart/2016/7/layout/VerticalHollowActionList"/>
    <dgm:cxn modelId="{F19A7494-63D0-C241-A798-C53A3C865F9B}" type="presParOf" srcId="{98578C16-B433-F443-9842-A280721287DB}" destId="{25436469-08D1-0E4C-8918-F1DD1EBA68E3}" srcOrd="1" destOrd="0" presId="urn:microsoft.com/office/officeart/2016/7/layout/VerticalHollowActionList"/>
    <dgm:cxn modelId="{72985233-0D28-0248-944E-549AF8A7BD1F}" type="presParOf" srcId="{98578C16-B433-F443-9842-A280721287DB}" destId="{C66579D6-325D-A440-9EE8-22E56A2E3EA5}" srcOrd="2" destOrd="0" presId="urn:microsoft.com/office/officeart/2016/7/layout/VerticalHollowActionList"/>
    <dgm:cxn modelId="{584B38FC-4C42-4B46-A4F1-C947054048F2}" type="presParOf" srcId="{C66579D6-325D-A440-9EE8-22E56A2E3EA5}" destId="{6EC90E1F-9F8C-584C-A62C-64951B94729F}" srcOrd="0" destOrd="0" presId="urn:microsoft.com/office/officeart/2016/7/layout/VerticalHollowActionList"/>
    <dgm:cxn modelId="{49EC5256-3045-924F-8E33-CA717542EE36}" type="presParOf" srcId="{C66579D6-325D-A440-9EE8-22E56A2E3EA5}" destId="{861C32DD-2C3A-4D44-BEC6-5A3D3F249555}" srcOrd="1" destOrd="0" presId="urn:microsoft.com/office/officeart/2016/7/layout/VerticalHollowActionList"/>
    <dgm:cxn modelId="{B52F51E1-22F0-0C43-8B4E-C950BCF92789}" type="presParOf" srcId="{98578C16-B433-F443-9842-A280721287DB}" destId="{730D8DA0-4901-2847-B10C-33F0D0868F82}" srcOrd="3" destOrd="0" presId="urn:microsoft.com/office/officeart/2016/7/layout/VerticalHollowActionList"/>
    <dgm:cxn modelId="{AA470BF5-3341-6243-86BD-645B629B29DE}" type="presParOf" srcId="{98578C16-B433-F443-9842-A280721287DB}" destId="{7D6C897A-AA33-EA40-886B-CEEEC882A6FE}" srcOrd="4" destOrd="0" presId="urn:microsoft.com/office/officeart/2016/7/layout/VerticalHollowActionList"/>
    <dgm:cxn modelId="{C07296E0-72D8-B947-BF38-2865D6CE47B3}" type="presParOf" srcId="{7D6C897A-AA33-EA40-886B-CEEEC882A6FE}" destId="{809F57AE-0578-F146-B9DE-46C70C6C657E}" srcOrd="0" destOrd="0" presId="urn:microsoft.com/office/officeart/2016/7/layout/VerticalHollowActionList"/>
    <dgm:cxn modelId="{2BB17BA7-AB12-914B-B05B-38E40440B9D9}" type="presParOf" srcId="{7D6C897A-AA33-EA40-886B-CEEEC882A6FE}" destId="{05CD487D-54D7-3248-9A63-40D0C112FB40}" srcOrd="1" destOrd="0" presId="urn:microsoft.com/office/officeart/2016/7/layout/VerticalHollowActionList"/>
    <dgm:cxn modelId="{FBBE8B51-3EFA-D54C-8BCF-130D7D8CC67F}" type="presParOf" srcId="{98578C16-B433-F443-9842-A280721287DB}" destId="{87D7E9BC-980D-314F-9556-8C2AE280BB09}" srcOrd="5" destOrd="0" presId="urn:microsoft.com/office/officeart/2016/7/layout/VerticalHollowActionList"/>
    <dgm:cxn modelId="{E5B59273-3DAD-BA4D-88FB-978E12867F3F}" type="presParOf" srcId="{98578C16-B433-F443-9842-A280721287DB}" destId="{70DF49D4-F98D-194A-BA1C-2E8B5847F609}" srcOrd="6" destOrd="0" presId="urn:microsoft.com/office/officeart/2016/7/layout/VerticalHollowActionList"/>
    <dgm:cxn modelId="{83BBA496-8BCF-F742-B1B3-05B5A189FD5E}" type="presParOf" srcId="{70DF49D4-F98D-194A-BA1C-2E8B5847F609}" destId="{A8C227B1-0B28-D249-9C1B-CFD6DF06E6BC}" srcOrd="0" destOrd="0" presId="urn:microsoft.com/office/officeart/2016/7/layout/VerticalHollowActionList"/>
    <dgm:cxn modelId="{997BC1DD-5288-884F-A839-1A1DC8D6838F}" type="presParOf" srcId="{70DF49D4-F98D-194A-BA1C-2E8B5847F609}" destId="{383378FC-821B-304D-B284-CF254954C26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99823-630E-4158-B271-A7B10D1856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12144E4-3F85-49BA-99BB-EE1E1910C777}">
      <dgm:prSet/>
      <dgm:spPr/>
      <dgm:t>
        <a:bodyPr/>
        <a:lstStyle/>
        <a:p>
          <a:r>
            <a:rPr lang="en-US"/>
            <a:t>SELF-PERCEIVED CONFIDENCE THAT A GOAL IS ACHIEVABLE</a:t>
          </a:r>
        </a:p>
      </dgm:t>
    </dgm:pt>
    <dgm:pt modelId="{69D13163-58D2-4B43-ABA7-BE2301755E90}" type="parTrans" cxnId="{CC955CB8-8012-4993-8CFC-D8C5AB0440C5}">
      <dgm:prSet/>
      <dgm:spPr/>
      <dgm:t>
        <a:bodyPr/>
        <a:lstStyle/>
        <a:p>
          <a:endParaRPr lang="en-US"/>
        </a:p>
      </dgm:t>
    </dgm:pt>
    <dgm:pt modelId="{59999759-B750-4A2E-B639-04CA1AF74E45}" type="sibTrans" cxnId="{CC955CB8-8012-4993-8CFC-D8C5AB0440C5}">
      <dgm:prSet/>
      <dgm:spPr/>
      <dgm:t>
        <a:bodyPr/>
        <a:lstStyle/>
        <a:p>
          <a:endParaRPr lang="en-US"/>
        </a:p>
      </dgm:t>
    </dgm:pt>
    <dgm:pt modelId="{A6392A42-704F-4622-80AC-8694A9BF0F9D}">
      <dgm:prSet/>
      <dgm:spPr/>
      <dgm:t>
        <a:bodyPr/>
        <a:lstStyle/>
        <a:p>
          <a:r>
            <a:rPr lang="en-US"/>
            <a:t>SOURCES OF SELF-EFFICACY</a:t>
          </a:r>
        </a:p>
      </dgm:t>
    </dgm:pt>
    <dgm:pt modelId="{B771DD7D-E429-4028-ACBD-648FE95B69AF}" type="parTrans" cxnId="{2844A479-1176-4C63-9E80-162AA6183C74}">
      <dgm:prSet/>
      <dgm:spPr/>
      <dgm:t>
        <a:bodyPr/>
        <a:lstStyle/>
        <a:p>
          <a:endParaRPr lang="en-US"/>
        </a:p>
      </dgm:t>
    </dgm:pt>
    <dgm:pt modelId="{962D174D-3633-4279-9DEE-5857853EC7FA}" type="sibTrans" cxnId="{2844A479-1176-4C63-9E80-162AA6183C74}">
      <dgm:prSet/>
      <dgm:spPr/>
      <dgm:t>
        <a:bodyPr/>
        <a:lstStyle/>
        <a:p>
          <a:endParaRPr lang="en-US"/>
        </a:p>
      </dgm:t>
    </dgm:pt>
    <dgm:pt modelId="{CDAE7C16-54A7-4D69-A247-E3E7953BF6D3}">
      <dgm:prSet custT="1"/>
      <dgm:spPr/>
      <dgm:t>
        <a:bodyPr/>
        <a:lstStyle/>
        <a:p>
          <a:r>
            <a:rPr lang="en-US" sz="2000" dirty="0"/>
            <a:t>MASTERY – BY EXPERIENCE – “I’VE DONE THIS BEFORE”</a:t>
          </a:r>
        </a:p>
      </dgm:t>
    </dgm:pt>
    <dgm:pt modelId="{BD86A2B0-8EED-4A5F-B8F5-03E6B674BC23}" type="parTrans" cxnId="{0284B82F-69D4-4A23-B1E7-F5968ACF0F0C}">
      <dgm:prSet/>
      <dgm:spPr/>
      <dgm:t>
        <a:bodyPr/>
        <a:lstStyle/>
        <a:p>
          <a:endParaRPr lang="en-US"/>
        </a:p>
      </dgm:t>
    </dgm:pt>
    <dgm:pt modelId="{83BC3DC5-2D11-4FC5-881B-6E74A1001195}" type="sibTrans" cxnId="{0284B82F-69D4-4A23-B1E7-F5968ACF0F0C}">
      <dgm:prSet/>
      <dgm:spPr/>
      <dgm:t>
        <a:bodyPr/>
        <a:lstStyle/>
        <a:p>
          <a:endParaRPr lang="en-US"/>
        </a:p>
      </dgm:t>
    </dgm:pt>
    <dgm:pt modelId="{1F1592D5-E129-4032-8B77-41085A9F64D7}">
      <dgm:prSet custT="1"/>
      <dgm:spPr/>
      <dgm:t>
        <a:bodyPr/>
        <a:lstStyle/>
        <a:p>
          <a:r>
            <a:rPr lang="en-US" sz="2000" dirty="0"/>
            <a:t>SOCIAL – BY SUPPORT –” YOU CAN DO THIS”</a:t>
          </a:r>
        </a:p>
      </dgm:t>
    </dgm:pt>
    <dgm:pt modelId="{F0BBCD2A-5D8B-4683-82B5-98937F01D32A}" type="parTrans" cxnId="{99209DCA-C2AB-4DBA-9F11-E01BF4671D4C}">
      <dgm:prSet/>
      <dgm:spPr/>
      <dgm:t>
        <a:bodyPr/>
        <a:lstStyle/>
        <a:p>
          <a:endParaRPr lang="en-US"/>
        </a:p>
      </dgm:t>
    </dgm:pt>
    <dgm:pt modelId="{328BE8C7-0EB6-45CA-B742-1FEBF04302FA}" type="sibTrans" cxnId="{99209DCA-C2AB-4DBA-9F11-E01BF4671D4C}">
      <dgm:prSet/>
      <dgm:spPr/>
      <dgm:t>
        <a:bodyPr/>
        <a:lstStyle/>
        <a:p>
          <a:endParaRPr lang="en-US"/>
        </a:p>
      </dgm:t>
    </dgm:pt>
    <dgm:pt modelId="{1103F7AD-AF65-4C82-A7C7-621BF14809D8}">
      <dgm:prSet custT="1"/>
      <dgm:spPr/>
      <dgm:t>
        <a:bodyPr/>
        <a:lstStyle/>
        <a:p>
          <a:r>
            <a:rPr lang="en-US" sz="2000" dirty="0"/>
            <a:t>VICARIOUS – BY EXAMPLE – “I’VE SEEN THIS DONE BEFORE”</a:t>
          </a:r>
        </a:p>
      </dgm:t>
    </dgm:pt>
    <dgm:pt modelId="{E9CCD49F-8986-4FAA-BF5A-1A85A8DC9F21}" type="parTrans" cxnId="{0CA20F25-5E9C-42A8-93BE-CB2557E88885}">
      <dgm:prSet/>
      <dgm:spPr/>
      <dgm:t>
        <a:bodyPr/>
        <a:lstStyle/>
        <a:p>
          <a:endParaRPr lang="en-US"/>
        </a:p>
      </dgm:t>
    </dgm:pt>
    <dgm:pt modelId="{5AFB72DD-704B-4E6F-873D-F944649B4E07}" type="sibTrans" cxnId="{0CA20F25-5E9C-42A8-93BE-CB2557E88885}">
      <dgm:prSet/>
      <dgm:spPr/>
      <dgm:t>
        <a:bodyPr/>
        <a:lstStyle/>
        <a:p>
          <a:endParaRPr lang="en-US"/>
        </a:p>
      </dgm:t>
    </dgm:pt>
    <dgm:pt modelId="{7CC8AA0A-DC75-42A0-BF45-5A567A354F9E}">
      <dgm:prSet custT="1"/>
      <dgm:spPr/>
      <dgm:t>
        <a:bodyPr/>
        <a:lstStyle/>
        <a:p>
          <a:r>
            <a:rPr lang="en-US" sz="2000" dirty="0"/>
            <a:t>EMOTIONAL/PHYSIOLOGICAL – BY EXCITEMENT – “DISCOVERY MAKES ME HAPPY</a:t>
          </a:r>
        </a:p>
      </dgm:t>
    </dgm:pt>
    <dgm:pt modelId="{B53E0573-FC4B-41D2-91C1-59037233718B}" type="parTrans" cxnId="{E87D337C-9EEC-4E97-A4B9-A0F081F035EA}">
      <dgm:prSet/>
      <dgm:spPr/>
      <dgm:t>
        <a:bodyPr/>
        <a:lstStyle/>
        <a:p>
          <a:endParaRPr lang="en-US"/>
        </a:p>
      </dgm:t>
    </dgm:pt>
    <dgm:pt modelId="{AC35F105-1199-4318-93B1-AF1B4420DB86}" type="sibTrans" cxnId="{E87D337C-9EEC-4E97-A4B9-A0F081F035EA}">
      <dgm:prSet/>
      <dgm:spPr/>
      <dgm:t>
        <a:bodyPr/>
        <a:lstStyle/>
        <a:p>
          <a:endParaRPr lang="en-US"/>
        </a:p>
      </dgm:t>
    </dgm:pt>
    <dgm:pt modelId="{AE333962-398E-436F-B65F-F56F7E7BD1E9}">
      <dgm:prSet/>
      <dgm:spPr/>
      <dgm:t>
        <a:bodyPr/>
        <a:lstStyle/>
        <a:p>
          <a:r>
            <a:rPr lang="en-US" dirty="0"/>
            <a:t>MENTORS SHOULD USE ALL OF  THESE MODES TO INSTILL SELF-EFFICACY </a:t>
          </a:r>
        </a:p>
      </dgm:t>
    </dgm:pt>
    <dgm:pt modelId="{36B8E90A-C6F1-42C0-80F7-8C6E333779BA}" type="parTrans" cxnId="{6BC6A0B9-AB0F-4E04-BBF6-F39F3203B094}">
      <dgm:prSet/>
      <dgm:spPr/>
      <dgm:t>
        <a:bodyPr/>
        <a:lstStyle/>
        <a:p>
          <a:endParaRPr lang="en-US"/>
        </a:p>
      </dgm:t>
    </dgm:pt>
    <dgm:pt modelId="{FBAF7259-D79D-4A92-8C2F-392BA5DD995A}" type="sibTrans" cxnId="{6BC6A0B9-AB0F-4E04-BBF6-F39F3203B094}">
      <dgm:prSet/>
      <dgm:spPr/>
      <dgm:t>
        <a:bodyPr/>
        <a:lstStyle/>
        <a:p>
          <a:endParaRPr lang="en-US"/>
        </a:p>
      </dgm:t>
    </dgm:pt>
    <dgm:pt modelId="{D059899C-838E-4655-931E-D74F8E6D5BF1}">
      <dgm:prSet/>
      <dgm:spPr/>
      <dgm:t>
        <a:bodyPr/>
        <a:lstStyle/>
        <a:p>
          <a:r>
            <a:rPr lang="en-US"/>
            <a:t>BUILD YOUR OWN SELF-EFFICACY</a:t>
          </a:r>
        </a:p>
      </dgm:t>
    </dgm:pt>
    <dgm:pt modelId="{563825B8-B40F-4730-A6A1-904A92E1D9C7}" type="parTrans" cxnId="{5AF7E83A-44E1-4C65-9038-48EC5F777CA4}">
      <dgm:prSet/>
      <dgm:spPr/>
      <dgm:t>
        <a:bodyPr/>
        <a:lstStyle/>
        <a:p>
          <a:endParaRPr lang="en-US"/>
        </a:p>
      </dgm:t>
    </dgm:pt>
    <dgm:pt modelId="{27EDB6D0-D289-4387-8610-F62B5109161E}" type="sibTrans" cxnId="{5AF7E83A-44E1-4C65-9038-48EC5F777CA4}">
      <dgm:prSet/>
      <dgm:spPr/>
      <dgm:t>
        <a:bodyPr/>
        <a:lstStyle/>
        <a:p>
          <a:endParaRPr lang="en-US"/>
        </a:p>
      </dgm:t>
    </dgm:pt>
    <dgm:pt modelId="{A911AC5B-04ED-4FC4-B97E-020E866D782E}">
      <dgm:prSet/>
      <dgm:spPr/>
      <dgm:t>
        <a:bodyPr/>
        <a:lstStyle/>
        <a:p>
          <a:r>
            <a:rPr lang="en-US"/>
            <a:t>BUILD THE SELF-EFFICACY OF THOSE AROUND YOU</a:t>
          </a:r>
        </a:p>
      </dgm:t>
    </dgm:pt>
    <dgm:pt modelId="{1BB1C18F-0706-4C0B-AF68-01E3DA95A12A}" type="parTrans" cxnId="{A6423C75-447F-4B24-AEDA-1C512721B86E}">
      <dgm:prSet/>
      <dgm:spPr/>
      <dgm:t>
        <a:bodyPr/>
        <a:lstStyle/>
        <a:p>
          <a:endParaRPr lang="en-US"/>
        </a:p>
      </dgm:t>
    </dgm:pt>
    <dgm:pt modelId="{A7C8282D-32B6-4421-8676-5BCCFF106AB9}" type="sibTrans" cxnId="{A6423C75-447F-4B24-AEDA-1C512721B86E}">
      <dgm:prSet/>
      <dgm:spPr/>
      <dgm:t>
        <a:bodyPr/>
        <a:lstStyle/>
        <a:p>
          <a:endParaRPr lang="en-US"/>
        </a:p>
      </dgm:t>
    </dgm:pt>
    <dgm:pt modelId="{5E559645-F9BD-4248-B202-E751C3416528}" type="pres">
      <dgm:prSet presAssocID="{D8399823-630E-4158-B271-A7B10D1856F0}" presName="linear" presStyleCnt="0">
        <dgm:presLayoutVars>
          <dgm:animLvl val="lvl"/>
          <dgm:resizeHandles val="exact"/>
        </dgm:presLayoutVars>
      </dgm:prSet>
      <dgm:spPr/>
    </dgm:pt>
    <dgm:pt modelId="{E2E0D63E-D313-DB4B-A1DF-18B2491AA91F}" type="pres">
      <dgm:prSet presAssocID="{A12144E4-3F85-49BA-99BB-EE1E1910C777}" presName="parentText" presStyleLbl="node1" presStyleIdx="0" presStyleCnt="5">
        <dgm:presLayoutVars>
          <dgm:chMax val="0"/>
          <dgm:bulletEnabled val="1"/>
        </dgm:presLayoutVars>
      </dgm:prSet>
      <dgm:spPr/>
    </dgm:pt>
    <dgm:pt modelId="{1A9953C6-2049-1B4D-816C-FCD4F69037FF}" type="pres">
      <dgm:prSet presAssocID="{59999759-B750-4A2E-B639-04CA1AF74E45}" presName="spacer" presStyleCnt="0"/>
      <dgm:spPr/>
    </dgm:pt>
    <dgm:pt modelId="{349CE6C3-8A94-DE40-8F9E-2D6E1E558FF7}" type="pres">
      <dgm:prSet presAssocID="{A6392A42-704F-4622-80AC-8694A9BF0F9D}" presName="parentText" presStyleLbl="node1" presStyleIdx="1" presStyleCnt="5">
        <dgm:presLayoutVars>
          <dgm:chMax val="0"/>
          <dgm:bulletEnabled val="1"/>
        </dgm:presLayoutVars>
      </dgm:prSet>
      <dgm:spPr/>
    </dgm:pt>
    <dgm:pt modelId="{FB5A32CE-DC7F-FB4D-B481-155143F7A0EA}" type="pres">
      <dgm:prSet presAssocID="{A6392A42-704F-4622-80AC-8694A9BF0F9D}" presName="childText" presStyleLbl="revTx" presStyleIdx="0" presStyleCnt="1">
        <dgm:presLayoutVars>
          <dgm:bulletEnabled val="1"/>
        </dgm:presLayoutVars>
      </dgm:prSet>
      <dgm:spPr/>
    </dgm:pt>
    <dgm:pt modelId="{57C9D9F7-BEB1-D140-82A2-73EEC2CE85B8}" type="pres">
      <dgm:prSet presAssocID="{AE333962-398E-436F-B65F-F56F7E7BD1E9}" presName="parentText" presStyleLbl="node1" presStyleIdx="2" presStyleCnt="5" custLinFactNeighborX="169">
        <dgm:presLayoutVars>
          <dgm:chMax val="0"/>
          <dgm:bulletEnabled val="1"/>
        </dgm:presLayoutVars>
      </dgm:prSet>
      <dgm:spPr/>
    </dgm:pt>
    <dgm:pt modelId="{DD9699B8-2D51-A84A-A5B7-33E9CBC5B869}" type="pres">
      <dgm:prSet presAssocID="{FBAF7259-D79D-4A92-8C2F-392BA5DD995A}" presName="spacer" presStyleCnt="0"/>
      <dgm:spPr/>
    </dgm:pt>
    <dgm:pt modelId="{FC166F70-11F6-AE44-9E5D-E5FF6420A27B}" type="pres">
      <dgm:prSet presAssocID="{D059899C-838E-4655-931E-D74F8E6D5BF1}" presName="parentText" presStyleLbl="node1" presStyleIdx="3" presStyleCnt="5">
        <dgm:presLayoutVars>
          <dgm:chMax val="0"/>
          <dgm:bulletEnabled val="1"/>
        </dgm:presLayoutVars>
      </dgm:prSet>
      <dgm:spPr/>
    </dgm:pt>
    <dgm:pt modelId="{8F65B546-B718-0045-B6CD-6189E998495C}" type="pres">
      <dgm:prSet presAssocID="{27EDB6D0-D289-4387-8610-F62B5109161E}" presName="spacer" presStyleCnt="0"/>
      <dgm:spPr/>
    </dgm:pt>
    <dgm:pt modelId="{AA181F7C-84CA-0F4B-9B5A-CDFD7BB59D51}" type="pres">
      <dgm:prSet presAssocID="{A911AC5B-04ED-4FC4-B97E-020E866D782E}" presName="parentText" presStyleLbl="node1" presStyleIdx="4" presStyleCnt="5">
        <dgm:presLayoutVars>
          <dgm:chMax val="0"/>
          <dgm:bulletEnabled val="1"/>
        </dgm:presLayoutVars>
      </dgm:prSet>
      <dgm:spPr/>
    </dgm:pt>
  </dgm:ptLst>
  <dgm:cxnLst>
    <dgm:cxn modelId="{97A0C60E-1F38-574D-B681-6229F8076EAF}" type="presOf" srcId="{A911AC5B-04ED-4FC4-B97E-020E866D782E}" destId="{AA181F7C-84CA-0F4B-9B5A-CDFD7BB59D51}" srcOrd="0" destOrd="0" presId="urn:microsoft.com/office/officeart/2005/8/layout/vList2"/>
    <dgm:cxn modelId="{0CA20F25-5E9C-42A8-93BE-CB2557E88885}" srcId="{A6392A42-704F-4622-80AC-8694A9BF0F9D}" destId="{1103F7AD-AF65-4C82-A7C7-621BF14809D8}" srcOrd="2" destOrd="0" parTransId="{E9CCD49F-8986-4FAA-BF5A-1A85A8DC9F21}" sibTransId="{5AFB72DD-704B-4E6F-873D-F944649B4E07}"/>
    <dgm:cxn modelId="{EB8BDD2D-359E-6C45-8374-FF1662275BA9}" type="presOf" srcId="{1103F7AD-AF65-4C82-A7C7-621BF14809D8}" destId="{FB5A32CE-DC7F-FB4D-B481-155143F7A0EA}" srcOrd="0" destOrd="2" presId="urn:microsoft.com/office/officeart/2005/8/layout/vList2"/>
    <dgm:cxn modelId="{0284B82F-69D4-4A23-B1E7-F5968ACF0F0C}" srcId="{A6392A42-704F-4622-80AC-8694A9BF0F9D}" destId="{CDAE7C16-54A7-4D69-A247-E3E7953BF6D3}" srcOrd="0" destOrd="0" parTransId="{BD86A2B0-8EED-4A5F-B8F5-03E6B674BC23}" sibTransId="{83BC3DC5-2D11-4FC5-881B-6E74A1001195}"/>
    <dgm:cxn modelId="{5AF7E83A-44E1-4C65-9038-48EC5F777CA4}" srcId="{D8399823-630E-4158-B271-A7B10D1856F0}" destId="{D059899C-838E-4655-931E-D74F8E6D5BF1}" srcOrd="3" destOrd="0" parTransId="{563825B8-B40F-4730-A6A1-904A92E1D9C7}" sibTransId="{27EDB6D0-D289-4387-8610-F62B5109161E}"/>
    <dgm:cxn modelId="{55C78361-5177-BD47-B580-A53A2921B338}" type="presOf" srcId="{7CC8AA0A-DC75-42A0-BF45-5A567A354F9E}" destId="{FB5A32CE-DC7F-FB4D-B481-155143F7A0EA}" srcOrd="0" destOrd="3" presId="urn:microsoft.com/office/officeart/2005/8/layout/vList2"/>
    <dgm:cxn modelId="{4860FA63-7142-9D43-AE86-BF7CF63776E9}" type="presOf" srcId="{1F1592D5-E129-4032-8B77-41085A9F64D7}" destId="{FB5A32CE-DC7F-FB4D-B481-155143F7A0EA}" srcOrd="0" destOrd="1" presId="urn:microsoft.com/office/officeart/2005/8/layout/vList2"/>
    <dgm:cxn modelId="{9628A664-43A6-2B46-86DF-4E778FD50BBA}" type="presOf" srcId="{D059899C-838E-4655-931E-D74F8E6D5BF1}" destId="{FC166F70-11F6-AE44-9E5D-E5FF6420A27B}" srcOrd="0" destOrd="0" presId="urn:microsoft.com/office/officeart/2005/8/layout/vList2"/>
    <dgm:cxn modelId="{4E592667-45C3-2F4B-8F99-D912A794597B}" type="presOf" srcId="{AE333962-398E-436F-B65F-F56F7E7BD1E9}" destId="{57C9D9F7-BEB1-D140-82A2-73EEC2CE85B8}" srcOrd="0" destOrd="0" presId="urn:microsoft.com/office/officeart/2005/8/layout/vList2"/>
    <dgm:cxn modelId="{F9E10C6B-1E9D-CE48-967B-2EE49BB38429}" type="presOf" srcId="{A12144E4-3F85-49BA-99BB-EE1E1910C777}" destId="{E2E0D63E-D313-DB4B-A1DF-18B2491AA91F}" srcOrd="0" destOrd="0" presId="urn:microsoft.com/office/officeart/2005/8/layout/vList2"/>
    <dgm:cxn modelId="{A6423C75-447F-4B24-AEDA-1C512721B86E}" srcId="{D8399823-630E-4158-B271-A7B10D1856F0}" destId="{A911AC5B-04ED-4FC4-B97E-020E866D782E}" srcOrd="4" destOrd="0" parTransId="{1BB1C18F-0706-4C0B-AF68-01E3DA95A12A}" sibTransId="{A7C8282D-32B6-4421-8676-5BCCFF106AB9}"/>
    <dgm:cxn modelId="{2844A479-1176-4C63-9E80-162AA6183C74}" srcId="{D8399823-630E-4158-B271-A7B10D1856F0}" destId="{A6392A42-704F-4622-80AC-8694A9BF0F9D}" srcOrd="1" destOrd="0" parTransId="{B771DD7D-E429-4028-ACBD-648FE95B69AF}" sibTransId="{962D174D-3633-4279-9DEE-5857853EC7FA}"/>
    <dgm:cxn modelId="{E87D337C-9EEC-4E97-A4B9-A0F081F035EA}" srcId="{A6392A42-704F-4622-80AC-8694A9BF0F9D}" destId="{7CC8AA0A-DC75-42A0-BF45-5A567A354F9E}" srcOrd="3" destOrd="0" parTransId="{B53E0573-FC4B-41D2-91C1-59037233718B}" sibTransId="{AC35F105-1199-4318-93B1-AF1B4420DB86}"/>
    <dgm:cxn modelId="{DB850CAC-E3EC-D647-A51C-179A21375C36}" type="presOf" srcId="{CDAE7C16-54A7-4D69-A247-E3E7953BF6D3}" destId="{FB5A32CE-DC7F-FB4D-B481-155143F7A0EA}" srcOrd="0" destOrd="0" presId="urn:microsoft.com/office/officeart/2005/8/layout/vList2"/>
    <dgm:cxn modelId="{CC955CB8-8012-4993-8CFC-D8C5AB0440C5}" srcId="{D8399823-630E-4158-B271-A7B10D1856F0}" destId="{A12144E4-3F85-49BA-99BB-EE1E1910C777}" srcOrd="0" destOrd="0" parTransId="{69D13163-58D2-4B43-ABA7-BE2301755E90}" sibTransId="{59999759-B750-4A2E-B639-04CA1AF74E45}"/>
    <dgm:cxn modelId="{6BC6A0B9-AB0F-4E04-BBF6-F39F3203B094}" srcId="{D8399823-630E-4158-B271-A7B10D1856F0}" destId="{AE333962-398E-436F-B65F-F56F7E7BD1E9}" srcOrd="2" destOrd="0" parTransId="{36B8E90A-C6F1-42C0-80F7-8C6E333779BA}" sibTransId="{FBAF7259-D79D-4A92-8C2F-392BA5DD995A}"/>
    <dgm:cxn modelId="{4FE129BF-E695-944C-A2CD-44A932A31150}" type="presOf" srcId="{A6392A42-704F-4622-80AC-8694A9BF0F9D}" destId="{349CE6C3-8A94-DE40-8F9E-2D6E1E558FF7}" srcOrd="0" destOrd="0" presId="urn:microsoft.com/office/officeart/2005/8/layout/vList2"/>
    <dgm:cxn modelId="{99209DCA-C2AB-4DBA-9F11-E01BF4671D4C}" srcId="{A6392A42-704F-4622-80AC-8694A9BF0F9D}" destId="{1F1592D5-E129-4032-8B77-41085A9F64D7}" srcOrd="1" destOrd="0" parTransId="{F0BBCD2A-5D8B-4683-82B5-98937F01D32A}" sibTransId="{328BE8C7-0EB6-45CA-B742-1FEBF04302FA}"/>
    <dgm:cxn modelId="{806879DB-37DD-474B-A749-570CF908B6F6}" type="presOf" srcId="{D8399823-630E-4158-B271-A7B10D1856F0}" destId="{5E559645-F9BD-4248-B202-E751C3416528}" srcOrd="0" destOrd="0" presId="urn:microsoft.com/office/officeart/2005/8/layout/vList2"/>
    <dgm:cxn modelId="{62F939C3-9A95-094A-8D0D-2FF411406D81}" type="presParOf" srcId="{5E559645-F9BD-4248-B202-E751C3416528}" destId="{E2E0D63E-D313-DB4B-A1DF-18B2491AA91F}" srcOrd="0" destOrd="0" presId="urn:microsoft.com/office/officeart/2005/8/layout/vList2"/>
    <dgm:cxn modelId="{AD5FF325-C29B-094E-A51E-C51A1E846F91}" type="presParOf" srcId="{5E559645-F9BD-4248-B202-E751C3416528}" destId="{1A9953C6-2049-1B4D-816C-FCD4F69037FF}" srcOrd="1" destOrd="0" presId="urn:microsoft.com/office/officeart/2005/8/layout/vList2"/>
    <dgm:cxn modelId="{DCAA8FE7-E419-8647-B553-92205C18272F}" type="presParOf" srcId="{5E559645-F9BD-4248-B202-E751C3416528}" destId="{349CE6C3-8A94-DE40-8F9E-2D6E1E558FF7}" srcOrd="2" destOrd="0" presId="urn:microsoft.com/office/officeart/2005/8/layout/vList2"/>
    <dgm:cxn modelId="{A104E8F1-56EC-A646-9987-5F8BEE01A019}" type="presParOf" srcId="{5E559645-F9BD-4248-B202-E751C3416528}" destId="{FB5A32CE-DC7F-FB4D-B481-155143F7A0EA}" srcOrd="3" destOrd="0" presId="urn:microsoft.com/office/officeart/2005/8/layout/vList2"/>
    <dgm:cxn modelId="{A589FFEF-2771-C043-A9FB-89B266E15FC6}" type="presParOf" srcId="{5E559645-F9BD-4248-B202-E751C3416528}" destId="{57C9D9F7-BEB1-D140-82A2-73EEC2CE85B8}" srcOrd="4" destOrd="0" presId="urn:microsoft.com/office/officeart/2005/8/layout/vList2"/>
    <dgm:cxn modelId="{426090CB-0E8E-B94E-9ADB-6A7D8EC329C9}" type="presParOf" srcId="{5E559645-F9BD-4248-B202-E751C3416528}" destId="{DD9699B8-2D51-A84A-A5B7-33E9CBC5B869}" srcOrd="5" destOrd="0" presId="urn:microsoft.com/office/officeart/2005/8/layout/vList2"/>
    <dgm:cxn modelId="{3F07AB72-C044-6D4B-86DF-3A4570E9CA0B}" type="presParOf" srcId="{5E559645-F9BD-4248-B202-E751C3416528}" destId="{FC166F70-11F6-AE44-9E5D-E5FF6420A27B}" srcOrd="6" destOrd="0" presId="urn:microsoft.com/office/officeart/2005/8/layout/vList2"/>
    <dgm:cxn modelId="{FFF755B5-49E8-CE4C-A259-72AC32F834DC}" type="presParOf" srcId="{5E559645-F9BD-4248-B202-E751C3416528}" destId="{8F65B546-B718-0045-B6CD-6189E998495C}" srcOrd="7" destOrd="0" presId="urn:microsoft.com/office/officeart/2005/8/layout/vList2"/>
    <dgm:cxn modelId="{0E06056E-547B-6D40-A6C8-4F0D158018B4}" type="presParOf" srcId="{5E559645-F9BD-4248-B202-E751C3416528}" destId="{AA181F7C-84CA-0F4B-9B5A-CDFD7BB59D5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C15165-8006-48AE-A8CF-2D6E05528096}"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D0C8653F-9A39-465D-9C31-019D587AD305}">
      <dgm:prSet/>
      <dgm:spPr/>
      <dgm:t>
        <a:bodyPr/>
        <a:lstStyle/>
        <a:p>
          <a:r>
            <a:rPr lang="en-US"/>
            <a:t>ELEMENTS OF INDEPENDENCE</a:t>
          </a:r>
        </a:p>
      </dgm:t>
    </dgm:pt>
    <dgm:pt modelId="{CF5C0B11-D2FD-4607-A931-BB1F12D8EC8F}" type="parTrans" cxnId="{E4A44B80-72A0-4684-9B3F-4E9246A57AD3}">
      <dgm:prSet/>
      <dgm:spPr/>
      <dgm:t>
        <a:bodyPr/>
        <a:lstStyle/>
        <a:p>
          <a:endParaRPr lang="en-US"/>
        </a:p>
      </dgm:t>
    </dgm:pt>
    <dgm:pt modelId="{2A9D162D-86B0-4FC2-B936-3DDEF1A15F66}" type="sibTrans" cxnId="{E4A44B80-72A0-4684-9B3F-4E9246A57AD3}">
      <dgm:prSet/>
      <dgm:spPr/>
      <dgm:t>
        <a:bodyPr/>
        <a:lstStyle/>
        <a:p>
          <a:endParaRPr lang="en-US"/>
        </a:p>
      </dgm:t>
    </dgm:pt>
    <dgm:pt modelId="{5546218E-D1BB-4E8B-BF11-362B6E94AA06}">
      <dgm:prSet custT="1"/>
      <dgm:spPr>
        <a:ln>
          <a:solidFill>
            <a:schemeClr val="bg1">
              <a:alpha val="90000"/>
            </a:schemeClr>
          </a:solidFill>
        </a:ln>
      </dgm:spPr>
      <dgm:t>
        <a:bodyPr/>
        <a:lstStyle/>
        <a:p>
          <a:r>
            <a:rPr lang="en-US" sz="1600" dirty="0"/>
            <a:t>ADVANCED KNOWLEDGE OF DISCIPLINE</a:t>
          </a:r>
        </a:p>
      </dgm:t>
    </dgm:pt>
    <dgm:pt modelId="{44E15BDF-8587-4ED8-A52B-DEEBBF6C60A7}" type="parTrans" cxnId="{4955DC1C-DDED-4B3E-85D6-1069B95E1142}">
      <dgm:prSet/>
      <dgm:spPr/>
      <dgm:t>
        <a:bodyPr/>
        <a:lstStyle/>
        <a:p>
          <a:endParaRPr lang="en-US"/>
        </a:p>
      </dgm:t>
    </dgm:pt>
    <dgm:pt modelId="{953E0FA9-2C70-40A9-BBB6-993E8A25C7CC}" type="sibTrans" cxnId="{4955DC1C-DDED-4B3E-85D6-1069B95E1142}">
      <dgm:prSet/>
      <dgm:spPr/>
      <dgm:t>
        <a:bodyPr/>
        <a:lstStyle/>
        <a:p>
          <a:endParaRPr lang="en-US"/>
        </a:p>
      </dgm:t>
    </dgm:pt>
    <dgm:pt modelId="{978AB8FF-5415-402E-81EA-90AF6BB3E7FE}">
      <dgm:prSet custT="1"/>
      <dgm:spPr>
        <a:ln>
          <a:solidFill>
            <a:schemeClr val="bg1">
              <a:alpha val="90000"/>
            </a:schemeClr>
          </a:solidFill>
        </a:ln>
      </dgm:spPr>
      <dgm:t>
        <a:bodyPr/>
        <a:lstStyle/>
        <a:p>
          <a:r>
            <a:rPr lang="en-US" sz="1600" dirty="0"/>
            <a:t>CRITICAL EVALUATION OF LITERATURE</a:t>
          </a:r>
        </a:p>
      </dgm:t>
    </dgm:pt>
    <dgm:pt modelId="{B70C76C3-5ACE-4D81-9BBB-6FE68A6C954D}" type="parTrans" cxnId="{DBE248B3-2309-4A26-93C6-565CBD3DAAD5}">
      <dgm:prSet/>
      <dgm:spPr/>
      <dgm:t>
        <a:bodyPr/>
        <a:lstStyle/>
        <a:p>
          <a:endParaRPr lang="en-US"/>
        </a:p>
      </dgm:t>
    </dgm:pt>
    <dgm:pt modelId="{FE0F103D-C369-4D30-803E-9059248CC589}" type="sibTrans" cxnId="{DBE248B3-2309-4A26-93C6-565CBD3DAAD5}">
      <dgm:prSet/>
      <dgm:spPr/>
      <dgm:t>
        <a:bodyPr/>
        <a:lstStyle/>
        <a:p>
          <a:endParaRPr lang="en-US"/>
        </a:p>
      </dgm:t>
    </dgm:pt>
    <dgm:pt modelId="{C7AF300A-DB0A-4DBB-91C5-91F8A91DB0D7}">
      <dgm:prSet custT="1"/>
      <dgm:spPr>
        <a:ln>
          <a:solidFill>
            <a:schemeClr val="bg1">
              <a:alpha val="90000"/>
            </a:schemeClr>
          </a:solidFill>
        </a:ln>
      </dgm:spPr>
      <dgm:t>
        <a:bodyPr/>
        <a:lstStyle/>
        <a:p>
          <a:r>
            <a:rPr lang="en-US" sz="1600" dirty="0"/>
            <a:t>USE LITERATURE TO IDENTIFY KNOWLEDGE GAPS</a:t>
          </a:r>
        </a:p>
      </dgm:t>
    </dgm:pt>
    <dgm:pt modelId="{A9B95D4E-A3E5-4353-B3C5-ABB3FD61E33B}" type="parTrans" cxnId="{5B55BCE0-5F4C-4CF5-A377-0669C6927D19}">
      <dgm:prSet/>
      <dgm:spPr/>
      <dgm:t>
        <a:bodyPr/>
        <a:lstStyle/>
        <a:p>
          <a:endParaRPr lang="en-US"/>
        </a:p>
      </dgm:t>
    </dgm:pt>
    <dgm:pt modelId="{E5160398-2180-41D7-9605-EDA34A5E19E8}" type="sibTrans" cxnId="{5B55BCE0-5F4C-4CF5-A377-0669C6927D19}">
      <dgm:prSet/>
      <dgm:spPr/>
      <dgm:t>
        <a:bodyPr/>
        <a:lstStyle/>
        <a:p>
          <a:endParaRPr lang="en-US"/>
        </a:p>
      </dgm:t>
    </dgm:pt>
    <dgm:pt modelId="{C1F54F22-214A-4637-ACCE-1786E9E4CDEB}">
      <dgm:prSet custT="1"/>
      <dgm:spPr>
        <a:ln>
          <a:solidFill>
            <a:schemeClr val="accent1">
              <a:alpha val="90000"/>
            </a:schemeClr>
          </a:solidFill>
        </a:ln>
      </dgm:spPr>
      <dgm:t>
        <a:bodyPr/>
        <a:lstStyle/>
        <a:p>
          <a:r>
            <a:rPr lang="en-US" sz="1600" dirty="0"/>
            <a:t>DESIGN AND EXECUTE EXPERIMENTAL PLAN</a:t>
          </a:r>
        </a:p>
      </dgm:t>
    </dgm:pt>
    <dgm:pt modelId="{0DBD9734-C046-4B10-9C57-B4B68C86AD5F}" type="parTrans" cxnId="{6493D29C-E254-4FCD-9FA8-8D8F80A848E5}">
      <dgm:prSet/>
      <dgm:spPr/>
      <dgm:t>
        <a:bodyPr/>
        <a:lstStyle/>
        <a:p>
          <a:endParaRPr lang="en-US"/>
        </a:p>
      </dgm:t>
    </dgm:pt>
    <dgm:pt modelId="{3191335F-E7F3-413F-BF3F-BC96EDE427E1}" type="sibTrans" cxnId="{6493D29C-E254-4FCD-9FA8-8D8F80A848E5}">
      <dgm:prSet/>
      <dgm:spPr/>
      <dgm:t>
        <a:bodyPr/>
        <a:lstStyle/>
        <a:p>
          <a:endParaRPr lang="en-US"/>
        </a:p>
      </dgm:t>
    </dgm:pt>
    <dgm:pt modelId="{18F978A5-06D1-405F-A4C7-0A9BCCB86CA6}">
      <dgm:prSet custT="1"/>
      <dgm:spPr>
        <a:ln>
          <a:solidFill>
            <a:schemeClr val="bg1">
              <a:alpha val="90000"/>
            </a:schemeClr>
          </a:solidFill>
        </a:ln>
      </dgm:spPr>
      <dgm:t>
        <a:bodyPr/>
        <a:lstStyle/>
        <a:p>
          <a:r>
            <a:rPr lang="en-US" sz="1600" dirty="0"/>
            <a:t>PREPARE PROPOSAL FOR EXPERIMENTAL PLAN</a:t>
          </a:r>
        </a:p>
      </dgm:t>
    </dgm:pt>
    <dgm:pt modelId="{A7F5D9FE-21F5-4D77-8B5F-9CDF9C25D533}" type="parTrans" cxnId="{EFD4CEC7-B836-4331-B47E-DCD94F893F45}">
      <dgm:prSet/>
      <dgm:spPr/>
      <dgm:t>
        <a:bodyPr/>
        <a:lstStyle/>
        <a:p>
          <a:endParaRPr lang="en-US"/>
        </a:p>
      </dgm:t>
    </dgm:pt>
    <dgm:pt modelId="{00F91B03-2E65-4DDB-B41F-DF7DD6A5EEAC}" type="sibTrans" cxnId="{EFD4CEC7-B836-4331-B47E-DCD94F893F45}">
      <dgm:prSet/>
      <dgm:spPr/>
      <dgm:t>
        <a:bodyPr/>
        <a:lstStyle/>
        <a:p>
          <a:endParaRPr lang="en-US"/>
        </a:p>
      </dgm:t>
    </dgm:pt>
    <dgm:pt modelId="{91329000-C140-45EC-A2E3-64DA4C6DE73C}">
      <dgm:prSet custT="1"/>
      <dgm:spPr>
        <a:ln>
          <a:solidFill>
            <a:schemeClr val="accent1">
              <a:alpha val="90000"/>
            </a:schemeClr>
          </a:solidFill>
        </a:ln>
      </dgm:spPr>
      <dgm:t>
        <a:bodyPr/>
        <a:lstStyle/>
        <a:p>
          <a:r>
            <a:rPr lang="en-US" sz="1600" dirty="0"/>
            <a:t>COMMUNICATE FINDINGS IN WRITTEN AND ORAL FORMATS</a:t>
          </a:r>
        </a:p>
      </dgm:t>
    </dgm:pt>
    <dgm:pt modelId="{3814BE92-4BC8-43FE-9EAF-7487F6637FDE}" type="parTrans" cxnId="{D1F6AAF3-DADA-47F1-99DC-1C84AE24C6DC}">
      <dgm:prSet/>
      <dgm:spPr/>
      <dgm:t>
        <a:bodyPr/>
        <a:lstStyle/>
        <a:p>
          <a:endParaRPr lang="en-US"/>
        </a:p>
      </dgm:t>
    </dgm:pt>
    <dgm:pt modelId="{44C3299C-C354-40AB-93D6-BE9766BCC16C}" type="sibTrans" cxnId="{D1F6AAF3-DADA-47F1-99DC-1C84AE24C6DC}">
      <dgm:prSet/>
      <dgm:spPr/>
      <dgm:t>
        <a:bodyPr/>
        <a:lstStyle/>
        <a:p>
          <a:endParaRPr lang="en-US"/>
        </a:p>
      </dgm:t>
    </dgm:pt>
    <dgm:pt modelId="{9C97F3A6-8EF1-4EAF-B5D1-88F0CCAE4657}">
      <dgm:prSet/>
      <dgm:spPr/>
      <dgm:t>
        <a:bodyPr/>
        <a:lstStyle/>
        <a:p>
          <a:r>
            <a:rPr lang="en-US" dirty="0"/>
            <a:t>EACH MENTEE IS ON A DYNAMIC CONTINUUM THROUGHOUT THEIR TRAINING</a:t>
          </a:r>
        </a:p>
      </dgm:t>
    </dgm:pt>
    <dgm:pt modelId="{02915953-73A6-4B61-85D3-0566FECA15C1}" type="parTrans" cxnId="{091C6B98-0699-4698-A4C1-225671541DFD}">
      <dgm:prSet/>
      <dgm:spPr/>
      <dgm:t>
        <a:bodyPr/>
        <a:lstStyle/>
        <a:p>
          <a:endParaRPr lang="en-US"/>
        </a:p>
      </dgm:t>
    </dgm:pt>
    <dgm:pt modelId="{57CE25E4-CAB8-4F21-BAC9-83443373C657}" type="sibTrans" cxnId="{091C6B98-0699-4698-A4C1-225671541DFD}">
      <dgm:prSet/>
      <dgm:spPr/>
      <dgm:t>
        <a:bodyPr/>
        <a:lstStyle/>
        <a:p>
          <a:endParaRPr lang="en-US"/>
        </a:p>
      </dgm:t>
    </dgm:pt>
    <dgm:pt modelId="{DB5D59AC-F3EA-F840-A970-BBF262CD4CE1}" type="pres">
      <dgm:prSet presAssocID="{31C15165-8006-48AE-A8CF-2D6E05528096}" presName="Name0" presStyleCnt="0">
        <dgm:presLayoutVars>
          <dgm:dir/>
          <dgm:animLvl val="lvl"/>
          <dgm:resizeHandles val="exact"/>
        </dgm:presLayoutVars>
      </dgm:prSet>
      <dgm:spPr/>
    </dgm:pt>
    <dgm:pt modelId="{CDF7033C-9451-154C-AD5A-12FBC9BC38EA}" type="pres">
      <dgm:prSet presAssocID="{9C97F3A6-8EF1-4EAF-B5D1-88F0CCAE4657}" presName="boxAndChildren" presStyleCnt="0"/>
      <dgm:spPr/>
    </dgm:pt>
    <dgm:pt modelId="{C7884514-08EE-FC4B-B2F0-232B817F00ED}" type="pres">
      <dgm:prSet presAssocID="{9C97F3A6-8EF1-4EAF-B5D1-88F0CCAE4657}" presName="parentTextBox" presStyleLbl="node1" presStyleIdx="0" presStyleCnt="2" custScaleY="44120"/>
      <dgm:spPr/>
    </dgm:pt>
    <dgm:pt modelId="{6E8472C5-DD6B-0F40-8EB8-25E2435D20CF}" type="pres">
      <dgm:prSet presAssocID="{2A9D162D-86B0-4FC2-B936-3DDEF1A15F66}" presName="sp" presStyleCnt="0"/>
      <dgm:spPr/>
    </dgm:pt>
    <dgm:pt modelId="{61A635AC-2A60-9A41-91D1-055C72E33F27}" type="pres">
      <dgm:prSet presAssocID="{D0C8653F-9A39-465D-9C31-019D587AD305}" presName="arrowAndChildren" presStyleCnt="0"/>
      <dgm:spPr/>
    </dgm:pt>
    <dgm:pt modelId="{7A76541F-146B-C44E-945A-DF4B672FD898}" type="pres">
      <dgm:prSet presAssocID="{D0C8653F-9A39-465D-9C31-019D587AD305}" presName="parentTextArrow" presStyleLbl="node1" presStyleIdx="0" presStyleCnt="2"/>
      <dgm:spPr/>
    </dgm:pt>
    <dgm:pt modelId="{CEE2F5D8-4492-1F4E-99FF-10597AF41EF6}" type="pres">
      <dgm:prSet presAssocID="{D0C8653F-9A39-465D-9C31-019D587AD305}" presName="arrow" presStyleLbl="node1" presStyleIdx="1" presStyleCnt="2"/>
      <dgm:spPr/>
    </dgm:pt>
    <dgm:pt modelId="{FEFA17C6-4875-6C4E-8526-17155DE25096}" type="pres">
      <dgm:prSet presAssocID="{D0C8653F-9A39-465D-9C31-019D587AD305}" presName="descendantArrow" presStyleCnt="0"/>
      <dgm:spPr/>
    </dgm:pt>
    <dgm:pt modelId="{7DEED0C6-9E26-D940-9FED-3DA3D5C71F42}" type="pres">
      <dgm:prSet presAssocID="{5546218E-D1BB-4E8B-BF11-362B6E94AA06}" presName="childTextArrow" presStyleLbl="fgAccFollowNode1" presStyleIdx="0" presStyleCnt="6" custScaleY="138346" custLinFactNeighborX="1" custLinFactNeighborY="-13743">
        <dgm:presLayoutVars>
          <dgm:bulletEnabled val="1"/>
        </dgm:presLayoutVars>
      </dgm:prSet>
      <dgm:spPr/>
    </dgm:pt>
    <dgm:pt modelId="{F22472E1-11B0-4E43-985F-1AB471B91154}" type="pres">
      <dgm:prSet presAssocID="{978AB8FF-5415-402E-81EA-90AF6BB3E7FE}" presName="childTextArrow" presStyleLbl="fgAccFollowNode1" presStyleIdx="1" presStyleCnt="6" custScaleY="138040" custLinFactNeighborX="1" custLinFactNeighborY="-13743">
        <dgm:presLayoutVars>
          <dgm:bulletEnabled val="1"/>
        </dgm:presLayoutVars>
      </dgm:prSet>
      <dgm:spPr/>
    </dgm:pt>
    <dgm:pt modelId="{091F15F7-DDC9-2C47-A06E-DEB7344EC096}" type="pres">
      <dgm:prSet presAssocID="{C7AF300A-DB0A-4DBB-91C5-91F8A91DB0D7}" presName="childTextArrow" presStyleLbl="fgAccFollowNode1" presStyleIdx="2" presStyleCnt="6" custScaleY="138408" custLinFactNeighborX="1" custLinFactNeighborY="-13743">
        <dgm:presLayoutVars>
          <dgm:bulletEnabled val="1"/>
        </dgm:presLayoutVars>
      </dgm:prSet>
      <dgm:spPr/>
    </dgm:pt>
    <dgm:pt modelId="{E8DBF0FA-D181-9442-956E-CF15ABE6E1F3}" type="pres">
      <dgm:prSet presAssocID="{C1F54F22-214A-4637-ACCE-1786E9E4CDEB}" presName="childTextArrow" presStyleLbl="fgAccFollowNode1" presStyleIdx="3" presStyleCnt="6" custScaleY="139432" custLinFactNeighborX="1" custLinFactNeighborY="-13743">
        <dgm:presLayoutVars>
          <dgm:bulletEnabled val="1"/>
        </dgm:presLayoutVars>
      </dgm:prSet>
      <dgm:spPr/>
    </dgm:pt>
    <dgm:pt modelId="{A54D0395-FB99-F04E-8A62-F6C21C5887CC}" type="pres">
      <dgm:prSet presAssocID="{18F978A5-06D1-405F-A4C7-0A9BCCB86CA6}" presName="childTextArrow" presStyleLbl="fgAccFollowNode1" presStyleIdx="4" presStyleCnt="6" custScaleY="139432" custLinFactNeighborX="1" custLinFactNeighborY="-13743">
        <dgm:presLayoutVars>
          <dgm:bulletEnabled val="1"/>
        </dgm:presLayoutVars>
      </dgm:prSet>
      <dgm:spPr/>
    </dgm:pt>
    <dgm:pt modelId="{C2A983F0-E22A-1949-8F86-AE7C02934D06}" type="pres">
      <dgm:prSet presAssocID="{91329000-C140-45EC-A2E3-64DA4C6DE73C}" presName="childTextArrow" presStyleLbl="fgAccFollowNode1" presStyleIdx="5" presStyleCnt="6" custScaleY="138346" custLinFactNeighborX="-2752" custLinFactNeighborY="-13743">
        <dgm:presLayoutVars>
          <dgm:bulletEnabled val="1"/>
        </dgm:presLayoutVars>
      </dgm:prSet>
      <dgm:spPr/>
    </dgm:pt>
  </dgm:ptLst>
  <dgm:cxnLst>
    <dgm:cxn modelId="{4955DC1C-DDED-4B3E-85D6-1069B95E1142}" srcId="{D0C8653F-9A39-465D-9C31-019D587AD305}" destId="{5546218E-D1BB-4E8B-BF11-362B6E94AA06}" srcOrd="0" destOrd="0" parTransId="{44E15BDF-8587-4ED8-A52B-DEEBBF6C60A7}" sibTransId="{953E0FA9-2C70-40A9-BBB6-993E8A25C7CC}"/>
    <dgm:cxn modelId="{5841DF1F-FDD0-334D-A8D0-5F3640A3731D}" type="presOf" srcId="{31C15165-8006-48AE-A8CF-2D6E05528096}" destId="{DB5D59AC-F3EA-F840-A970-BBF262CD4CE1}" srcOrd="0" destOrd="0" presId="urn:microsoft.com/office/officeart/2005/8/layout/process4"/>
    <dgm:cxn modelId="{FE274C34-8508-3844-8560-93EEBF7351FE}" type="presOf" srcId="{5546218E-D1BB-4E8B-BF11-362B6E94AA06}" destId="{7DEED0C6-9E26-D940-9FED-3DA3D5C71F42}" srcOrd="0" destOrd="0" presId="urn:microsoft.com/office/officeart/2005/8/layout/process4"/>
    <dgm:cxn modelId="{FA8CF339-3364-924D-8B42-64526C54222E}" type="presOf" srcId="{C7AF300A-DB0A-4DBB-91C5-91F8A91DB0D7}" destId="{091F15F7-DDC9-2C47-A06E-DEB7344EC096}" srcOrd="0" destOrd="0" presId="urn:microsoft.com/office/officeart/2005/8/layout/process4"/>
    <dgm:cxn modelId="{CA4F9444-DE85-FC4E-89FD-385C225C07F3}" type="presOf" srcId="{D0C8653F-9A39-465D-9C31-019D587AD305}" destId="{7A76541F-146B-C44E-945A-DF4B672FD898}" srcOrd="0" destOrd="0" presId="urn:microsoft.com/office/officeart/2005/8/layout/process4"/>
    <dgm:cxn modelId="{6FC48867-D12A-0D41-B46E-9AB95B606842}" type="presOf" srcId="{D0C8653F-9A39-465D-9C31-019D587AD305}" destId="{CEE2F5D8-4492-1F4E-99FF-10597AF41EF6}" srcOrd="1" destOrd="0" presId="urn:microsoft.com/office/officeart/2005/8/layout/process4"/>
    <dgm:cxn modelId="{C6518355-CA24-9040-813D-F0B1791371BA}" type="presOf" srcId="{C1F54F22-214A-4637-ACCE-1786E9E4CDEB}" destId="{E8DBF0FA-D181-9442-956E-CF15ABE6E1F3}" srcOrd="0" destOrd="0" presId="urn:microsoft.com/office/officeart/2005/8/layout/process4"/>
    <dgm:cxn modelId="{E4A44B80-72A0-4684-9B3F-4E9246A57AD3}" srcId="{31C15165-8006-48AE-A8CF-2D6E05528096}" destId="{D0C8653F-9A39-465D-9C31-019D587AD305}" srcOrd="0" destOrd="0" parTransId="{CF5C0B11-D2FD-4607-A931-BB1F12D8EC8F}" sibTransId="{2A9D162D-86B0-4FC2-B936-3DDEF1A15F66}"/>
    <dgm:cxn modelId="{224A1183-6BB2-9641-9BEF-4A20AE7DADF7}" type="presOf" srcId="{978AB8FF-5415-402E-81EA-90AF6BB3E7FE}" destId="{F22472E1-11B0-4E43-985F-1AB471B91154}" srcOrd="0" destOrd="0" presId="urn:microsoft.com/office/officeart/2005/8/layout/process4"/>
    <dgm:cxn modelId="{091C6B98-0699-4698-A4C1-225671541DFD}" srcId="{31C15165-8006-48AE-A8CF-2D6E05528096}" destId="{9C97F3A6-8EF1-4EAF-B5D1-88F0CCAE4657}" srcOrd="1" destOrd="0" parTransId="{02915953-73A6-4B61-85D3-0566FECA15C1}" sibTransId="{57CE25E4-CAB8-4F21-BAC9-83443373C657}"/>
    <dgm:cxn modelId="{6493D29C-E254-4FCD-9FA8-8D8F80A848E5}" srcId="{D0C8653F-9A39-465D-9C31-019D587AD305}" destId="{C1F54F22-214A-4637-ACCE-1786E9E4CDEB}" srcOrd="3" destOrd="0" parTransId="{0DBD9734-C046-4B10-9C57-B4B68C86AD5F}" sibTransId="{3191335F-E7F3-413F-BF3F-BC96EDE427E1}"/>
    <dgm:cxn modelId="{DBE248B3-2309-4A26-93C6-565CBD3DAAD5}" srcId="{D0C8653F-9A39-465D-9C31-019D587AD305}" destId="{978AB8FF-5415-402E-81EA-90AF6BB3E7FE}" srcOrd="1" destOrd="0" parTransId="{B70C76C3-5ACE-4D81-9BBB-6FE68A6C954D}" sibTransId="{FE0F103D-C369-4D30-803E-9059248CC589}"/>
    <dgm:cxn modelId="{C63FABB8-68A7-2F44-A433-2184BF7BD9D9}" type="presOf" srcId="{18F978A5-06D1-405F-A4C7-0A9BCCB86CA6}" destId="{A54D0395-FB99-F04E-8A62-F6C21C5887CC}" srcOrd="0" destOrd="0" presId="urn:microsoft.com/office/officeart/2005/8/layout/process4"/>
    <dgm:cxn modelId="{EFD4CEC7-B836-4331-B47E-DCD94F893F45}" srcId="{D0C8653F-9A39-465D-9C31-019D587AD305}" destId="{18F978A5-06D1-405F-A4C7-0A9BCCB86CA6}" srcOrd="4" destOrd="0" parTransId="{A7F5D9FE-21F5-4D77-8B5F-9CDF9C25D533}" sibTransId="{00F91B03-2E65-4DDB-B41F-DF7DD6A5EEAC}"/>
    <dgm:cxn modelId="{5B55BCE0-5F4C-4CF5-A377-0669C6927D19}" srcId="{D0C8653F-9A39-465D-9C31-019D587AD305}" destId="{C7AF300A-DB0A-4DBB-91C5-91F8A91DB0D7}" srcOrd="2" destOrd="0" parTransId="{A9B95D4E-A3E5-4353-B3C5-ABB3FD61E33B}" sibTransId="{E5160398-2180-41D7-9605-EDA34A5E19E8}"/>
    <dgm:cxn modelId="{20B76AF3-CE8A-6F46-96A7-CA0887A993B4}" type="presOf" srcId="{9C97F3A6-8EF1-4EAF-B5D1-88F0CCAE4657}" destId="{C7884514-08EE-FC4B-B2F0-232B817F00ED}" srcOrd="0" destOrd="0" presId="urn:microsoft.com/office/officeart/2005/8/layout/process4"/>
    <dgm:cxn modelId="{D1F6AAF3-DADA-47F1-99DC-1C84AE24C6DC}" srcId="{D0C8653F-9A39-465D-9C31-019D587AD305}" destId="{91329000-C140-45EC-A2E3-64DA4C6DE73C}" srcOrd="5" destOrd="0" parTransId="{3814BE92-4BC8-43FE-9EAF-7487F6637FDE}" sibTransId="{44C3299C-C354-40AB-93D6-BE9766BCC16C}"/>
    <dgm:cxn modelId="{B4309DFA-40D5-7543-8055-F00223B2DEAB}" type="presOf" srcId="{91329000-C140-45EC-A2E3-64DA4C6DE73C}" destId="{C2A983F0-E22A-1949-8F86-AE7C02934D06}" srcOrd="0" destOrd="0" presId="urn:microsoft.com/office/officeart/2005/8/layout/process4"/>
    <dgm:cxn modelId="{8F219FC9-E3D6-8940-B5A6-7C9236F9E007}" type="presParOf" srcId="{DB5D59AC-F3EA-F840-A970-BBF262CD4CE1}" destId="{CDF7033C-9451-154C-AD5A-12FBC9BC38EA}" srcOrd="0" destOrd="0" presId="urn:microsoft.com/office/officeart/2005/8/layout/process4"/>
    <dgm:cxn modelId="{36296EDD-94DE-7E49-A9B0-A96EC21B1152}" type="presParOf" srcId="{CDF7033C-9451-154C-AD5A-12FBC9BC38EA}" destId="{C7884514-08EE-FC4B-B2F0-232B817F00ED}" srcOrd="0" destOrd="0" presId="urn:microsoft.com/office/officeart/2005/8/layout/process4"/>
    <dgm:cxn modelId="{5FF968B9-7127-C245-AF75-E176D257E376}" type="presParOf" srcId="{DB5D59AC-F3EA-F840-A970-BBF262CD4CE1}" destId="{6E8472C5-DD6B-0F40-8EB8-25E2435D20CF}" srcOrd="1" destOrd="0" presId="urn:microsoft.com/office/officeart/2005/8/layout/process4"/>
    <dgm:cxn modelId="{BA39F365-7381-4C4D-BD72-B05DA9993A58}" type="presParOf" srcId="{DB5D59AC-F3EA-F840-A970-BBF262CD4CE1}" destId="{61A635AC-2A60-9A41-91D1-055C72E33F27}" srcOrd="2" destOrd="0" presId="urn:microsoft.com/office/officeart/2005/8/layout/process4"/>
    <dgm:cxn modelId="{189ECA6B-1603-2740-8B16-206FE31920F8}" type="presParOf" srcId="{61A635AC-2A60-9A41-91D1-055C72E33F27}" destId="{7A76541F-146B-C44E-945A-DF4B672FD898}" srcOrd="0" destOrd="0" presId="urn:microsoft.com/office/officeart/2005/8/layout/process4"/>
    <dgm:cxn modelId="{49E68AAB-0721-6146-9FA5-3DFE7C0E5F66}" type="presParOf" srcId="{61A635AC-2A60-9A41-91D1-055C72E33F27}" destId="{CEE2F5D8-4492-1F4E-99FF-10597AF41EF6}" srcOrd="1" destOrd="0" presId="urn:microsoft.com/office/officeart/2005/8/layout/process4"/>
    <dgm:cxn modelId="{CBF69752-A737-F146-835A-DE67BAA9774F}" type="presParOf" srcId="{61A635AC-2A60-9A41-91D1-055C72E33F27}" destId="{FEFA17C6-4875-6C4E-8526-17155DE25096}" srcOrd="2" destOrd="0" presId="urn:microsoft.com/office/officeart/2005/8/layout/process4"/>
    <dgm:cxn modelId="{9A0DC2A8-B3CE-8E46-BCD8-E868331C90C7}" type="presParOf" srcId="{FEFA17C6-4875-6C4E-8526-17155DE25096}" destId="{7DEED0C6-9E26-D940-9FED-3DA3D5C71F42}" srcOrd="0" destOrd="0" presId="urn:microsoft.com/office/officeart/2005/8/layout/process4"/>
    <dgm:cxn modelId="{6ECA16A9-3917-B34C-920F-E9BD4A5FBC5D}" type="presParOf" srcId="{FEFA17C6-4875-6C4E-8526-17155DE25096}" destId="{F22472E1-11B0-4E43-985F-1AB471B91154}" srcOrd="1" destOrd="0" presId="urn:microsoft.com/office/officeart/2005/8/layout/process4"/>
    <dgm:cxn modelId="{2D54E3F7-C544-EA40-8973-D3C18C1CE859}" type="presParOf" srcId="{FEFA17C6-4875-6C4E-8526-17155DE25096}" destId="{091F15F7-DDC9-2C47-A06E-DEB7344EC096}" srcOrd="2" destOrd="0" presId="urn:microsoft.com/office/officeart/2005/8/layout/process4"/>
    <dgm:cxn modelId="{510A7328-A81B-404F-96BD-6ABFE0127D5A}" type="presParOf" srcId="{FEFA17C6-4875-6C4E-8526-17155DE25096}" destId="{E8DBF0FA-D181-9442-956E-CF15ABE6E1F3}" srcOrd="3" destOrd="0" presId="urn:microsoft.com/office/officeart/2005/8/layout/process4"/>
    <dgm:cxn modelId="{B1B98BCA-D29C-1548-8814-B0B98FCD7FF2}" type="presParOf" srcId="{FEFA17C6-4875-6C4E-8526-17155DE25096}" destId="{A54D0395-FB99-F04E-8A62-F6C21C5887CC}" srcOrd="4" destOrd="0" presId="urn:microsoft.com/office/officeart/2005/8/layout/process4"/>
    <dgm:cxn modelId="{E15885B8-D203-0C48-8C32-490A5386E793}" type="presParOf" srcId="{FEFA17C6-4875-6C4E-8526-17155DE25096}" destId="{C2A983F0-E22A-1949-8F86-AE7C02934D06}" srcOrd="5"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6D3A-E041-0F41-9743-05D37771CE27}">
      <dsp:nvSpPr>
        <dsp:cNvPr id="0" name=""/>
        <dsp:cNvSpPr/>
      </dsp:nvSpPr>
      <dsp:spPr>
        <a:xfrm>
          <a:off x="0" y="226425"/>
          <a:ext cx="7012370" cy="352799"/>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130247-FB77-E342-8387-E3303F8CEE71}">
      <dsp:nvSpPr>
        <dsp:cNvPr id="0" name=""/>
        <dsp:cNvSpPr/>
      </dsp:nvSpPr>
      <dsp:spPr>
        <a:xfrm>
          <a:off x="345824" y="19785"/>
          <a:ext cx="6662503" cy="413279"/>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DEFINED COLLABORATIVELY BY MENTEE &amp; MENTOR</a:t>
          </a:r>
        </a:p>
      </dsp:txBody>
      <dsp:txXfrm>
        <a:off x="365999" y="39960"/>
        <a:ext cx="6622153" cy="372929"/>
      </dsp:txXfrm>
    </dsp:sp>
    <dsp:sp modelId="{02F3E3BF-CDA3-E148-A16F-35F0DB5B49C5}">
      <dsp:nvSpPr>
        <dsp:cNvPr id="0" name=""/>
        <dsp:cNvSpPr/>
      </dsp:nvSpPr>
      <dsp:spPr>
        <a:xfrm>
          <a:off x="0" y="861465"/>
          <a:ext cx="7012370" cy="1896300"/>
        </a:xfrm>
        <a:prstGeom prst="rect">
          <a:avLst/>
        </a:prstGeom>
        <a:solidFill>
          <a:schemeClr val="lt1">
            <a:alpha val="90000"/>
            <a:hueOff val="0"/>
            <a:satOff val="0"/>
            <a:lumOff val="0"/>
            <a:alphaOff val="0"/>
          </a:schemeClr>
        </a:solidFill>
        <a:ln w="12700" cap="rnd" cmpd="sng" algn="ctr">
          <a:solidFill>
            <a:schemeClr val="accent2">
              <a:hueOff val="397245"/>
              <a:satOff val="2304"/>
              <a:lumOff val="22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291592" rIns="54423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EVALUATE CAREER GOALS</a:t>
          </a:r>
        </a:p>
        <a:p>
          <a:pPr marL="228600" lvl="1" indent="-228600" algn="l" defTabSz="889000">
            <a:lnSpc>
              <a:spcPct val="90000"/>
            </a:lnSpc>
            <a:spcBef>
              <a:spcPct val="0"/>
            </a:spcBef>
            <a:spcAft>
              <a:spcPct val="15000"/>
            </a:spcAft>
            <a:buChar char="•"/>
          </a:pPr>
          <a:r>
            <a:rPr lang="en-US" sz="2000" kern="1200" dirty="0"/>
            <a:t>ATTAIN NEEDED TECHNICAL AND CONCEPTUAL SKILLS</a:t>
          </a:r>
        </a:p>
        <a:p>
          <a:pPr marL="228600" lvl="1" indent="-228600" algn="l" defTabSz="889000">
            <a:lnSpc>
              <a:spcPct val="90000"/>
            </a:lnSpc>
            <a:spcBef>
              <a:spcPct val="0"/>
            </a:spcBef>
            <a:spcAft>
              <a:spcPct val="15000"/>
            </a:spcAft>
            <a:buChar char="•"/>
          </a:pPr>
          <a:r>
            <a:rPr lang="en-US" sz="2000" kern="1200" dirty="0"/>
            <a:t>GAIN NEEDED RESEARCH EXPERIENCE</a:t>
          </a:r>
        </a:p>
        <a:p>
          <a:pPr marL="228600" lvl="1" indent="-228600" algn="l" defTabSz="889000">
            <a:lnSpc>
              <a:spcPct val="90000"/>
            </a:lnSpc>
            <a:spcBef>
              <a:spcPct val="0"/>
            </a:spcBef>
            <a:spcAft>
              <a:spcPct val="15000"/>
            </a:spcAft>
            <a:buChar char="•"/>
          </a:pPr>
          <a:r>
            <a:rPr lang="en-US" sz="2000" kern="1200" dirty="0"/>
            <a:t>DEVELOP NEEDED PROFESSIONAL SKILLS</a:t>
          </a:r>
        </a:p>
      </dsp:txBody>
      <dsp:txXfrm>
        <a:off x="0" y="861465"/>
        <a:ext cx="7012370" cy="1896300"/>
      </dsp:txXfrm>
    </dsp:sp>
    <dsp:sp modelId="{2FEB3F70-7018-A043-8281-B79DDFF6C314}">
      <dsp:nvSpPr>
        <dsp:cNvPr id="0" name=""/>
        <dsp:cNvSpPr/>
      </dsp:nvSpPr>
      <dsp:spPr>
        <a:xfrm>
          <a:off x="336580" y="654825"/>
          <a:ext cx="6675378" cy="413279"/>
        </a:xfrm>
        <a:prstGeom prst="roundRect">
          <a:avLst/>
        </a:prstGeom>
        <a:gradFill rotWithShape="0">
          <a:gsLst>
            <a:gs pos="0">
              <a:schemeClr val="accent2">
                <a:hueOff val="397245"/>
                <a:satOff val="2304"/>
                <a:lumOff val="2288"/>
                <a:alphaOff val="0"/>
                <a:tint val="98000"/>
                <a:lumMod val="110000"/>
              </a:schemeClr>
            </a:gs>
            <a:gs pos="84000">
              <a:schemeClr val="accent2">
                <a:hueOff val="397245"/>
                <a:satOff val="2304"/>
                <a:lumOff val="228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a:t>IN GENERAL</a:t>
          </a:r>
        </a:p>
      </dsp:txBody>
      <dsp:txXfrm>
        <a:off x="356755" y="675000"/>
        <a:ext cx="6635028" cy="372929"/>
      </dsp:txXfrm>
    </dsp:sp>
    <dsp:sp modelId="{A9BAEAA5-CF83-794F-A8C9-3F575690AE53}">
      <dsp:nvSpPr>
        <dsp:cNvPr id="0" name=""/>
        <dsp:cNvSpPr/>
      </dsp:nvSpPr>
      <dsp:spPr>
        <a:xfrm>
          <a:off x="0" y="3040005"/>
          <a:ext cx="7012370" cy="1014300"/>
        </a:xfrm>
        <a:prstGeom prst="rect">
          <a:avLst/>
        </a:prstGeom>
        <a:solidFill>
          <a:schemeClr val="lt1">
            <a:alpha val="90000"/>
            <a:hueOff val="0"/>
            <a:satOff val="0"/>
            <a:lumOff val="0"/>
            <a:alphaOff val="0"/>
          </a:schemeClr>
        </a:solidFill>
        <a:ln w="12700" cap="rnd" cmpd="sng" algn="ctr">
          <a:solidFill>
            <a:schemeClr val="accent2">
              <a:hueOff val="794490"/>
              <a:satOff val="4609"/>
              <a:lumOff val="45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291592" rIns="54423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MENTORSHIP COMPACT</a:t>
          </a:r>
        </a:p>
        <a:p>
          <a:pPr marL="228600" lvl="1" indent="-228600" algn="l" defTabSz="889000">
            <a:lnSpc>
              <a:spcPct val="90000"/>
            </a:lnSpc>
            <a:spcBef>
              <a:spcPct val="0"/>
            </a:spcBef>
            <a:spcAft>
              <a:spcPct val="15000"/>
            </a:spcAft>
            <a:buChar char="•"/>
          </a:pPr>
          <a:r>
            <a:rPr lang="en-US" sz="2000" kern="1200" dirty="0"/>
            <a:t>INDIVIDUAL DEVELOPMENT PLAN</a:t>
          </a:r>
        </a:p>
      </dsp:txBody>
      <dsp:txXfrm>
        <a:off x="0" y="3040005"/>
        <a:ext cx="7012370" cy="1014300"/>
      </dsp:txXfrm>
    </dsp:sp>
    <dsp:sp modelId="{02F7FB11-217A-F142-916F-ABE24C608A92}">
      <dsp:nvSpPr>
        <dsp:cNvPr id="0" name=""/>
        <dsp:cNvSpPr/>
      </dsp:nvSpPr>
      <dsp:spPr>
        <a:xfrm>
          <a:off x="333840" y="2833365"/>
          <a:ext cx="6676810" cy="413279"/>
        </a:xfrm>
        <a:prstGeom prst="roundRect">
          <a:avLst/>
        </a:prstGeom>
        <a:gradFill rotWithShape="0">
          <a:gsLst>
            <a:gs pos="0">
              <a:schemeClr val="accent2">
                <a:hueOff val="794490"/>
                <a:satOff val="4609"/>
                <a:lumOff val="4576"/>
                <a:alphaOff val="0"/>
                <a:tint val="98000"/>
                <a:lumMod val="110000"/>
              </a:schemeClr>
            </a:gs>
            <a:gs pos="84000">
              <a:schemeClr val="accent2">
                <a:hueOff val="794490"/>
                <a:satOff val="4609"/>
                <a:lumOff val="457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TOOLS</a:t>
          </a:r>
        </a:p>
      </dsp:txBody>
      <dsp:txXfrm>
        <a:off x="354015" y="2853540"/>
        <a:ext cx="6636460" cy="372929"/>
      </dsp:txXfrm>
    </dsp:sp>
    <dsp:sp modelId="{DE7188BB-0238-4944-9BCE-C59AA6207CA8}">
      <dsp:nvSpPr>
        <dsp:cNvPr id="0" name=""/>
        <dsp:cNvSpPr/>
      </dsp:nvSpPr>
      <dsp:spPr>
        <a:xfrm>
          <a:off x="0" y="4336545"/>
          <a:ext cx="7012370" cy="352799"/>
        </a:xfrm>
        <a:prstGeom prst="rect">
          <a:avLst/>
        </a:prstGeom>
        <a:solidFill>
          <a:schemeClr val="lt1">
            <a:alpha val="90000"/>
            <a:hueOff val="0"/>
            <a:satOff val="0"/>
            <a:lumOff val="0"/>
            <a:alphaOff val="0"/>
          </a:schemeClr>
        </a:solidFill>
        <a:ln w="12700" cap="rnd" cmpd="sng" algn="ctr">
          <a:solidFill>
            <a:schemeClr val="accent2">
              <a:hueOff val="1191735"/>
              <a:satOff val="6913"/>
              <a:lumOff val="6864"/>
              <a:alphaOff val="0"/>
            </a:schemeClr>
          </a:solidFill>
          <a:prstDash val="solid"/>
        </a:ln>
        <a:effectLst/>
      </dsp:spPr>
      <dsp:style>
        <a:lnRef idx="1">
          <a:scrgbClr r="0" g="0" b="0"/>
        </a:lnRef>
        <a:fillRef idx="1">
          <a:scrgbClr r="0" g="0" b="0"/>
        </a:fillRef>
        <a:effectRef idx="0">
          <a:scrgbClr r="0" g="0" b="0"/>
        </a:effectRef>
        <a:fontRef idx="minor"/>
      </dsp:style>
    </dsp:sp>
    <dsp:sp modelId="{EDE8FF99-B883-204F-990D-AF93293E6AB0}">
      <dsp:nvSpPr>
        <dsp:cNvPr id="0" name=""/>
        <dsp:cNvSpPr/>
      </dsp:nvSpPr>
      <dsp:spPr>
        <a:xfrm>
          <a:off x="358411" y="4129905"/>
          <a:ext cx="6601482" cy="413279"/>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REVISIT AND REASSESS REGULARLY</a:t>
          </a:r>
        </a:p>
      </dsp:txBody>
      <dsp:txXfrm>
        <a:off x="378586" y="4150080"/>
        <a:ext cx="6561132" cy="372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DA4EE-B5DB-47D4-BEA6-8191BCB62DB6}">
      <dsp:nvSpPr>
        <dsp:cNvPr id="0" name=""/>
        <dsp:cNvSpPr/>
      </dsp:nvSpPr>
      <dsp:spPr>
        <a:xfrm>
          <a:off x="0" y="574"/>
          <a:ext cx="7012370" cy="1345137"/>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89D2BA12-C0A2-4B0B-B13C-96B2411BDD8A}">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064B8E-6F87-4A02-9AD6-93D1DF108333}">
      <dsp:nvSpPr>
        <dsp:cNvPr id="0" name=""/>
        <dsp:cNvSpPr/>
      </dsp:nvSpPr>
      <dsp:spPr>
        <a:xfrm>
          <a:off x="1553633" y="574"/>
          <a:ext cx="315556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RECOGNIZE DIFFERING INDIVIDUAL STYLES</a:t>
          </a:r>
        </a:p>
      </dsp:txBody>
      <dsp:txXfrm>
        <a:off x="1553633" y="574"/>
        <a:ext cx="3155566" cy="1345137"/>
      </dsp:txXfrm>
    </dsp:sp>
    <dsp:sp modelId="{1258F6E3-215A-4A62-BD3D-AE243530AEAC}">
      <dsp:nvSpPr>
        <dsp:cNvPr id="0" name=""/>
        <dsp:cNvSpPr/>
      </dsp:nvSpPr>
      <dsp:spPr>
        <a:xfrm>
          <a:off x="4709200" y="574"/>
          <a:ext cx="2303169"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INFLUENCED BY BACKGROUND, POWER DYNAMICS,  HISTORY, CULTURE, IDENTITY, ETC </a:t>
          </a:r>
        </a:p>
      </dsp:txBody>
      <dsp:txXfrm>
        <a:off x="4709200" y="574"/>
        <a:ext cx="2303169" cy="1345137"/>
      </dsp:txXfrm>
    </dsp:sp>
    <dsp:sp modelId="{0A1D8A51-6C83-46A6-A326-20100D8A143A}">
      <dsp:nvSpPr>
        <dsp:cNvPr id="0" name=""/>
        <dsp:cNvSpPr/>
      </dsp:nvSpPr>
      <dsp:spPr>
        <a:xfrm>
          <a:off x="0" y="1681996"/>
          <a:ext cx="7012370" cy="1345137"/>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6AF51F5-0B9D-4CF8-A215-549CA0FF0D1E}">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06B997-BA7F-44AE-BB2E-3A4D0AD13A28}">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ACCEPT, SEEK, AND IMPLEMENT CONSTRUCTIVE FEEDBACK</a:t>
          </a:r>
        </a:p>
      </dsp:txBody>
      <dsp:txXfrm>
        <a:off x="1553633" y="1681996"/>
        <a:ext cx="5458736" cy="1345137"/>
      </dsp:txXfrm>
    </dsp:sp>
    <dsp:sp modelId="{C3DD55C2-466D-4F6E-913B-E6F0CA61322B}">
      <dsp:nvSpPr>
        <dsp:cNvPr id="0" name=""/>
        <dsp:cNvSpPr/>
      </dsp:nvSpPr>
      <dsp:spPr>
        <a:xfrm>
          <a:off x="0" y="3363418"/>
          <a:ext cx="7012370" cy="1345137"/>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5254916D-E7EB-4D75-A5DB-B902F0CA3D51}">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a:outerShdw blurRad="50800" dist="50800" dir="5400000" algn="ctr" rotWithShape="0">
            <a:schemeClr val="tx2">
              <a:lumMod val="25000"/>
            </a:schemeClr>
          </a:outerShdw>
        </a:effectLst>
      </dsp:spPr>
      <dsp:style>
        <a:lnRef idx="2">
          <a:scrgbClr r="0" g="0" b="0"/>
        </a:lnRef>
        <a:fillRef idx="1">
          <a:scrgbClr r="0" g="0" b="0"/>
        </a:fillRef>
        <a:effectRef idx="0">
          <a:scrgbClr r="0" g="0" b="0"/>
        </a:effectRef>
        <a:fontRef idx="minor">
          <a:schemeClr val="lt1"/>
        </a:fontRef>
      </dsp:style>
    </dsp:sp>
    <dsp:sp modelId="{565342F9-8E85-4310-B1DF-9E54E6206065}">
      <dsp:nvSpPr>
        <dsp:cNvPr id="0" name=""/>
        <dsp:cNvSpPr/>
      </dsp:nvSpPr>
      <dsp:spPr>
        <a:xfrm>
          <a:off x="1553633" y="3363418"/>
          <a:ext cx="315556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UTILIZE MUTLIPLE MODES OF</a:t>
          </a:r>
          <a:r>
            <a:rPr lang="en-US" sz="2500" kern="1200" dirty="0"/>
            <a:t> </a:t>
          </a:r>
          <a:r>
            <a:rPr lang="en-US" sz="2500" kern="1200" dirty="0">
              <a:solidFill>
                <a:schemeClr val="bg1"/>
              </a:solidFill>
            </a:rPr>
            <a:t>COMMUNICATION</a:t>
          </a:r>
        </a:p>
      </dsp:txBody>
      <dsp:txXfrm>
        <a:off x="1553633" y="3363418"/>
        <a:ext cx="3155566" cy="1345137"/>
      </dsp:txXfrm>
    </dsp:sp>
    <dsp:sp modelId="{3577E680-6515-4744-B620-D732E69B64A8}">
      <dsp:nvSpPr>
        <dsp:cNvPr id="0" name=""/>
        <dsp:cNvSpPr/>
      </dsp:nvSpPr>
      <dsp:spPr>
        <a:xfrm>
          <a:off x="4709200" y="3363418"/>
          <a:ext cx="2303169"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DIRECT</a:t>
          </a:r>
        </a:p>
        <a:p>
          <a:pPr marL="0" lvl="0" indent="0" algn="l" defTabSz="666750">
            <a:lnSpc>
              <a:spcPct val="90000"/>
            </a:lnSpc>
            <a:spcBef>
              <a:spcPct val="0"/>
            </a:spcBef>
            <a:spcAft>
              <a:spcPct val="35000"/>
            </a:spcAft>
            <a:buNone/>
          </a:pPr>
          <a:r>
            <a:rPr lang="en-US" sz="1500" kern="1200" dirty="0">
              <a:solidFill>
                <a:schemeClr val="bg1"/>
              </a:solidFill>
            </a:rPr>
            <a:t>DISTANT</a:t>
          </a:r>
        </a:p>
        <a:p>
          <a:pPr marL="0" lvl="0" indent="0" algn="l" defTabSz="666750">
            <a:lnSpc>
              <a:spcPct val="90000"/>
            </a:lnSpc>
            <a:spcBef>
              <a:spcPct val="0"/>
            </a:spcBef>
            <a:spcAft>
              <a:spcPct val="35000"/>
            </a:spcAft>
            <a:buNone/>
          </a:pPr>
          <a:r>
            <a:rPr lang="en-US" sz="1500" kern="1200" dirty="0">
              <a:solidFill>
                <a:schemeClr val="bg1"/>
              </a:solidFill>
            </a:rPr>
            <a:t>WRITTEN</a:t>
          </a:r>
        </a:p>
        <a:p>
          <a:pPr marL="0" lvl="0" indent="0" algn="l" defTabSz="666750">
            <a:lnSpc>
              <a:spcPct val="90000"/>
            </a:lnSpc>
            <a:spcBef>
              <a:spcPct val="0"/>
            </a:spcBef>
            <a:spcAft>
              <a:spcPct val="35000"/>
            </a:spcAft>
            <a:buNone/>
          </a:pPr>
          <a:r>
            <a:rPr lang="en-US" sz="1500" kern="1200" dirty="0">
              <a:solidFill>
                <a:schemeClr val="bg1"/>
              </a:solidFill>
            </a:rPr>
            <a:t>VERBAL</a:t>
          </a:r>
        </a:p>
      </dsp:txBody>
      <dsp:txXfrm>
        <a:off x="4709200" y="3363418"/>
        <a:ext cx="2303169" cy="1345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99A6-2013-C342-94FD-BA5BC464117E}">
      <dsp:nvSpPr>
        <dsp:cNvPr id="0" name=""/>
        <dsp:cNvSpPr/>
      </dsp:nvSpPr>
      <dsp:spPr>
        <a:xfrm>
          <a:off x="4160" y="897703"/>
          <a:ext cx="2233397" cy="670019"/>
        </a:xfrm>
        <a:prstGeom prst="chevron">
          <a:avLst>
            <a:gd name="adj" fmla="val 30000"/>
          </a:avLst>
        </a:prstGeom>
        <a:solidFill>
          <a:schemeClr val="accent1">
            <a:alpha val="90000"/>
            <a:hueOff val="0"/>
            <a:satOff val="0"/>
            <a:lumOff val="0"/>
            <a:alphaOff val="0"/>
          </a:schemeClr>
        </a:solidFill>
        <a:ln w="2222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9" tIns="82729" rIns="82729" bIns="82729" numCol="1" spcCol="1270" anchor="ctr" anchorCtr="0">
          <a:noAutofit/>
        </a:bodyPr>
        <a:lstStyle/>
        <a:p>
          <a:pPr marL="0" lvl="0" indent="0" algn="ctr" defTabSz="933450">
            <a:lnSpc>
              <a:spcPct val="90000"/>
            </a:lnSpc>
            <a:spcBef>
              <a:spcPct val="0"/>
            </a:spcBef>
            <a:spcAft>
              <a:spcPct val="35000"/>
            </a:spcAft>
            <a:buNone/>
          </a:pPr>
          <a:r>
            <a:rPr lang="en-US" sz="2100" kern="1200"/>
            <a:t>Identify</a:t>
          </a:r>
        </a:p>
      </dsp:txBody>
      <dsp:txXfrm>
        <a:off x="205166" y="897703"/>
        <a:ext cx="1831385" cy="670019"/>
      </dsp:txXfrm>
    </dsp:sp>
    <dsp:sp modelId="{9542332C-2275-D540-839D-CBC813921E2E}">
      <dsp:nvSpPr>
        <dsp:cNvPr id="0" name=""/>
        <dsp:cNvSpPr/>
      </dsp:nvSpPr>
      <dsp:spPr>
        <a:xfrm>
          <a:off x="4160" y="1567722"/>
          <a:ext cx="2032391" cy="202309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04" tIns="160604" rIns="160604" bIns="321208" numCol="1" spcCol="1270" anchor="t" anchorCtr="0">
          <a:noAutofit/>
        </a:bodyPr>
        <a:lstStyle/>
        <a:p>
          <a:pPr marL="0" lvl="0" indent="0" algn="l" defTabSz="933450">
            <a:lnSpc>
              <a:spcPct val="90000"/>
            </a:lnSpc>
            <a:spcBef>
              <a:spcPct val="0"/>
            </a:spcBef>
            <a:spcAft>
              <a:spcPct val="35000"/>
            </a:spcAft>
            <a:buNone/>
          </a:pPr>
          <a:r>
            <a:rPr lang="en-US" sz="2100" kern="1200" dirty="0"/>
            <a:t>Identify preferred communication styles </a:t>
          </a:r>
        </a:p>
      </dsp:txBody>
      <dsp:txXfrm>
        <a:off x="4160" y="1567722"/>
        <a:ext cx="2032391" cy="2023090"/>
      </dsp:txXfrm>
    </dsp:sp>
    <dsp:sp modelId="{04AC9767-18D0-2D49-931C-4AC86BD31028}">
      <dsp:nvSpPr>
        <dsp:cNvPr id="0" name=""/>
        <dsp:cNvSpPr/>
      </dsp:nvSpPr>
      <dsp:spPr>
        <a:xfrm>
          <a:off x="2182515" y="897703"/>
          <a:ext cx="2233397" cy="670019"/>
        </a:xfrm>
        <a:prstGeom prst="chevron">
          <a:avLst>
            <a:gd name="adj" fmla="val 30000"/>
          </a:avLst>
        </a:prstGeom>
        <a:solidFill>
          <a:schemeClr val="accent1">
            <a:alpha val="90000"/>
            <a:hueOff val="0"/>
            <a:satOff val="0"/>
            <a:lumOff val="0"/>
            <a:alphaOff val="-10000"/>
          </a:schemeClr>
        </a:solidFill>
        <a:ln w="22225" cap="rnd"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9" tIns="82729" rIns="82729" bIns="82729" numCol="1" spcCol="1270" anchor="ctr" anchorCtr="0">
          <a:noAutofit/>
        </a:bodyPr>
        <a:lstStyle/>
        <a:p>
          <a:pPr marL="0" lvl="0" indent="0" algn="ctr" defTabSz="933450">
            <a:lnSpc>
              <a:spcPct val="90000"/>
            </a:lnSpc>
            <a:spcBef>
              <a:spcPct val="0"/>
            </a:spcBef>
            <a:spcAft>
              <a:spcPct val="35000"/>
            </a:spcAft>
            <a:buNone/>
          </a:pPr>
          <a:r>
            <a:rPr lang="en-US" sz="2100" kern="1200"/>
            <a:t>Determine</a:t>
          </a:r>
        </a:p>
      </dsp:txBody>
      <dsp:txXfrm>
        <a:off x="2383521" y="897703"/>
        <a:ext cx="1831385" cy="670019"/>
      </dsp:txXfrm>
    </dsp:sp>
    <dsp:sp modelId="{43B0A2C0-0308-1F44-89EE-6EEEE8777C2A}">
      <dsp:nvSpPr>
        <dsp:cNvPr id="0" name=""/>
        <dsp:cNvSpPr/>
      </dsp:nvSpPr>
      <dsp:spPr>
        <a:xfrm>
          <a:off x="2182515" y="1567722"/>
          <a:ext cx="2032391" cy="202309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04" tIns="160604" rIns="160604" bIns="321208" numCol="1" spcCol="1270" anchor="t" anchorCtr="0">
          <a:noAutofit/>
        </a:bodyPr>
        <a:lstStyle/>
        <a:p>
          <a:pPr marL="0" lvl="0" indent="0" algn="l" defTabSz="933450">
            <a:lnSpc>
              <a:spcPct val="90000"/>
            </a:lnSpc>
            <a:spcBef>
              <a:spcPct val="0"/>
            </a:spcBef>
            <a:spcAft>
              <a:spcPct val="35000"/>
            </a:spcAft>
            <a:buNone/>
          </a:pPr>
          <a:r>
            <a:rPr lang="en-US" sz="2100" kern="1200" dirty="0"/>
            <a:t>Determine preferred communication modes</a:t>
          </a:r>
        </a:p>
      </dsp:txBody>
      <dsp:txXfrm>
        <a:off x="2182515" y="1567722"/>
        <a:ext cx="2032391" cy="2023090"/>
      </dsp:txXfrm>
    </dsp:sp>
    <dsp:sp modelId="{72BE5DAA-1199-7B4D-9156-74EF563DF7A1}">
      <dsp:nvSpPr>
        <dsp:cNvPr id="0" name=""/>
        <dsp:cNvSpPr/>
      </dsp:nvSpPr>
      <dsp:spPr>
        <a:xfrm>
          <a:off x="4360870" y="897703"/>
          <a:ext cx="2233397" cy="670019"/>
        </a:xfrm>
        <a:prstGeom prst="chevron">
          <a:avLst>
            <a:gd name="adj" fmla="val 30000"/>
          </a:avLst>
        </a:prstGeom>
        <a:solidFill>
          <a:schemeClr val="accent1">
            <a:alpha val="90000"/>
            <a:hueOff val="0"/>
            <a:satOff val="0"/>
            <a:lumOff val="0"/>
            <a:alphaOff val="-20000"/>
          </a:schemeClr>
        </a:solidFill>
        <a:ln w="22225" cap="rnd"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9" tIns="82729" rIns="82729" bIns="82729" numCol="1" spcCol="1270" anchor="ctr" anchorCtr="0">
          <a:noAutofit/>
        </a:bodyPr>
        <a:lstStyle/>
        <a:p>
          <a:pPr marL="0" lvl="0" indent="0" algn="ctr" defTabSz="933450">
            <a:lnSpc>
              <a:spcPct val="90000"/>
            </a:lnSpc>
            <a:spcBef>
              <a:spcPct val="0"/>
            </a:spcBef>
            <a:spcAft>
              <a:spcPct val="35000"/>
            </a:spcAft>
            <a:buNone/>
          </a:pPr>
          <a:r>
            <a:rPr lang="en-US" sz="2100" kern="1200"/>
            <a:t>Establish</a:t>
          </a:r>
        </a:p>
      </dsp:txBody>
      <dsp:txXfrm>
        <a:off x="4561876" y="897703"/>
        <a:ext cx="1831385" cy="670019"/>
      </dsp:txXfrm>
    </dsp:sp>
    <dsp:sp modelId="{93406F3F-E1DD-994F-85B1-477AD5C3A3C5}">
      <dsp:nvSpPr>
        <dsp:cNvPr id="0" name=""/>
        <dsp:cNvSpPr/>
      </dsp:nvSpPr>
      <dsp:spPr>
        <a:xfrm>
          <a:off x="4360870" y="1567722"/>
          <a:ext cx="2032391" cy="202309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04" tIns="160604" rIns="160604" bIns="321208" numCol="1" spcCol="1270" anchor="t" anchorCtr="0">
          <a:noAutofit/>
        </a:bodyPr>
        <a:lstStyle/>
        <a:p>
          <a:pPr marL="0" lvl="0" indent="0" algn="l" defTabSz="933450">
            <a:lnSpc>
              <a:spcPct val="90000"/>
            </a:lnSpc>
            <a:spcBef>
              <a:spcPct val="0"/>
            </a:spcBef>
            <a:spcAft>
              <a:spcPct val="35000"/>
            </a:spcAft>
            <a:buNone/>
          </a:pPr>
          <a:r>
            <a:rPr lang="en-US" sz="2100" kern="1200" dirty="0"/>
            <a:t>Establish working communication approach</a:t>
          </a:r>
        </a:p>
      </dsp:txBody>
      <dsp:txXfrm>
        <a:off x="4360870" y="1567722"/>
        <a:ext cx="2032391" cy="2023090"/>
      </dsp:txXfrm>
    </dsp:sp>
    <dsp:sp modelId="{7084D6BD-DD6B-9947-B6FA-B44AF6C8B424}">
      <dsp:nvSpPr>
        <dsp:cNvPr id="0" name=""/>
        <dsp:cNvSpPr/>
      </dsp:nvSpPr>
      <dsp:spPr>
        <a:xfrm>
          <a:off x="6539225" y="897703"/>
          <a:ext cx="2233397" cy="670019"/>
        </a:xfrm>
        <a:prstGeom prst="chevron">
          <a:avLst>
            <a:gd name="adj" fmla="val 30000"/>
          </a:avLst>
        </a:prstGeom>
        <a:solidFill>
          <a:schemeClr val="accent1">
            <a:alpha val="90000"/>
            <a:hueOff val="0"/>
            <a:satOff val="0"/>
            <a:lumOff val="0"/>
            <a:alphaOff val="-30000"/>
          </a:schemeClr>
        </a:solidFill>
        <a:ln w="22225" cap="rnd"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9" tIns="82729" rIns="82729" bIns="82729" numCol="1" spcCol="1270" anchor="ctr" anchorCtr="0">
          <a:noAutofit/>
        </a:bodyPr>
        <a:lstStyle/>
        <a:p>
          <a:pPr marL="0" lvl="0" indent="0" algn="ctr" defTabSz="933450">
            <a:lnSpc>
              <a:spcPct val="90000"/>
            </a:lnSpc>
            <a:spcBef>
              <a:spcPct val="0"/>
            </a:spcBef>
            <a:spcAft>
              <a:spcPct val="35000"/>
            </a:spcAft>
            <a:buNone/>
          </a:pPr>
          <a:r>
            <a:rPr lang="en-US" sz="2100" kern="1200"/>
            <a:t>Track and share</a:t>
          </a:r>
        </a:p>
      </dsp:txBody>
      <dsp:txXfrm>
        <a:off x="6740231" y="897703"/>
        <a:ext cx="1831385" cy="670019"/>
      </dsp:txXfrm>
    </dsp:sp>
    <dsp:sp modelId="{859013DF-B927-FD45-AA5C-FE147E433025}">
      <dsp:nvSpPr>
        <dsp:cNvPr id="0" name=""/>
        <dsp:cNvSpPr/>
      </dsp:nvSpPr>
      <dsp:spPr>
        <a:xfrm>
          <a:off x="6539225" y="1567722"/>
          <a:ext cx="2032391" cy="202309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04" tIns="160604" rIns="160604" bIns="321208" numCol="1" spcCol="1270" anchor="t" anchorCtr="0">
          <a:noAutofit/>
        </a:bodyPr>
        <a:lstStyle/>
        <a:p>
          <a:pPr marL="0" lvl="0" indent="0" algn="l" defTabSz="933450">
            <a:lnSpc>
              <a:spcPct val="90000"/>
            </a:lnSpc>
            <a:spcBef>
              <a:spcPct val="0"/>
            </a:spcBef>
            <a:spcAft>
              <a:spcPct val="35000"/>
            </a:spcAft>
            <a:buNone/>
          </a:pPr>
          <a:r>
            <a:rPr lang="en-US" sz="2100" kern="1200" dirty="0"/>
            <a:t>Check in and provide feedback on what’s working and what’s not</a:t>
          </a:r>
        </a:p>
      </dsp:txBody>
      <dsp:txXfrm>
        <a:off x="6539225" y="1567722"/>
        <a:ext cx="2032391" cy="2023090"/>
      </dsp:txXfrm>
    </dsp:sp>
    <dsp:sp modelId="{E0B5FD4A-DC24-D948-9431-0CCBA8849265}">
      <dsp:nvSpPr>
        <dsp:cNvPr id="0" name=""/>
        <dsp:cNvSpPr/>
      </dsp:nvSpPr>
      <dsp:spPr>
        <a:xfrm>
          <a:off x="8770860" y="897703"/>
          <a:ext cx="2233397" cy="670019"/>
        </a:xfrm>
        <a:prstGeom prst="chevron">
          <a:avLst>
            <a:gd name="adj" fmla="val 30000"/>
          </a:avLst>
        </a:prstGeom>
        <a:solidFill>
          <a:schemeClr val="accent1">
            <a:alpha val="90000"/>
            <a:hueOff val="0"/>
            <a:satOff val="0"/>
            <a:lumOff val="0"/>
            <a:alphaOff val="-40000"/>
          </a:schemeClr>
        </a:solidFill>
        <a:ln w="22225" cap="rnd"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9" tIns="82729" rIns="82729" bIns="82729" numCol="1" spcCol="1270" anchor="ctr" anchorCtr="0">
          <a:noAutofit/>
        </a:bodyPr>
        <a:lstStyle/>
        <a:p>
          <a:pPr marL="0" lvl="0" indent="0" algn="ctr" defTabSz="933450">
            <a:lnSpc>
              <a:spcPct val="90000"/>
            </a:lnSpc>
            <a:spcBef>
              <a:spcPct val="0"/>
            </a:spcBef>
            <a:spcAft>
              <a:spcPct val="35000"/>
            </a:spcAft>
            <a:buNone/>
          </a:pPr>
          <a:r>
            <a:rPr lang="en-US" sz="2100" kern="1200"/>
            <a:t>Prepare</a:t>
          </a:r>
        </a:p>
      </dsp:txBody>
      <dsp:txXfrm>
        <a:off x="8971866" y="897703"/>
        <a:ext cx="1831385" cy="670019"/>
      </dsp:txXfrm>
    </dsp:sp>
    <dsp:sp modelId="{2772E99F-6685-DD45-A136-26D66D09794F}">
      <dsp:nvSpPr>
        <dsp:cNvPr id="0" name=""/>
        <dsp:cNvSpPr/>
      </dsp:nvSpPr>
      <dsp:spPr>
        <a:xfrm>
          <a:off x="8717580" y="1567722"/>
          <a:ext cx="2138949" cy="202309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04" tIns="160604" rIns="160604" bIns="321208" numCol="1" spcCol="1270" anchor="t" anchorCtr="0">
          <a:noAutofit/>
        </a:bodyPr>
        <a:lstStyle/>
        <a:p>
          <a:pPr marL="0" lvl="0" indent="0" algn="l" defTabSz="933450">
            <a:lnSpc>
              <a:spcPct val="90000"/>
            </a:lnSpc>
            <a:spcBef>
              <a:spcPct val="0"/>
            </a:spcBef>
            <a:spcAft>
              <a:spcPct val="35000"/>
            </a:spcAft>
            <a:buNone/>
          </a:pPr>
          <a:r>
            <a:rPr lang="en-US" sz="2100" kern="1200" dirty="0"/>
            <a:t>Prepare for each meeting</a:t>
          </a:r>
        </a:p>
        <a:p>
          <a:pPr marL="228600" lvl="1" indent="-228600" algn="l" defTabSz="933450">
            <a:lnSpc>
              <a:spcPct val="90000"/>
            </a:lnSpc>
            <a:spcBef>
              <a:spcPct val="0"/>
            </a:spcBef>
            <a:spcAft>
              <a:spcPct val="15000"/>
            </a:spcAft>
            <a:buChar char="•"/>
          </a:pPr>
          <a:r>
            <a:rPr lang="en-US" sz="2100" kern="1200" dirty="0"/>
            <a:t>Identify goals</a:t>
          </a:r>
        </a:p>
        <a:p>
          <a:pPr marL="228600" lvl="1" indent="-228600" algn="l" defTabSz="933450">
            <a:lnSpc>
              <a:spcPct val="90000"/>
            </a:lnSpc>
            <a:spcBef>
              <a:spcPct val="0"/>
            </a:spcBef>
            <a:spcAft>
              <a:spcPct val="15000"/>
            </a:spcAft>
            <a:buChar char="•"/>
          </a:pPr>
          <a:r>
            <a:rPr lang="en-US" sz="2100" kern="1200" dirty="0"/>
            <a:t>Communicate needs</a:t>
          </a:r>
        </a:p>
      </dsp:txBody>
      <dsp:txXfrm>
        <a:off x="8717580" y="1567722"/>
        <a:ext cx="2138949" cy="2023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94436-69E2-C04D-965D-B71B37B6E499}">
      <dsp:nvSpPr>
        <dsp:cNvPr id="0" name=""/>
        <dsp:cNvSpPr/>
      </dsp:nvSpPr>
      <dsp:spPr>
        <a:xfrm>
          <a:off x="0" y="66180"/>
          <a:ext cx="7012370" cy="7722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Generational</a:t>
          </a:r>
        </a:p>
      </dsp:txBody>
      <dsp:txXfrm>
        <a:off x="37696" y="103876"/>
        <a:ext cx="6936978" cy="696808"/>
      </dsp:txXfrm>
    </dsp:sp>
    <dsp:sp modelId="{C7D2EC8C-6D47-3746-9DBD-AD7F2D55B6E8}">
      <dsp:nvSpPr>
        <dsp:cNvPr id="0" name=""/>
        <dsp:cNvSpPr/>
      </dsp:nvSpPr>
      <dsp:spPr>
        <a:xfrm>
          <a:off x="0" y="933420"/>
          <a:ext cx="7012370" cy="772200"/>
        </a:xfrm>
        <a:prstGeom prst="roundRect">
          <a:avLst/>
        </a:prstGeom>
        <a:gradFill rotWithShape="0">
          <a:gsLst>
            <a:gs pos="0">
              <a:schemeClr val="accent2">
                <a:hueOff val="397245"/>
                <a:satOff val="2304"/>
                <a:lumOff val="2288"/>
                <a:alphaOff val="0"/>
                <a:tint val="98000"/>
                <a:lumMod val="110000"/>
              </a:schemeClr>
            </a:gs>
            <a:gs pos="84000">
              <a:schemeClr val="accent2">
                <a:hueOff val="397245"/>
                <a:satOff val="2304"/>
                <a:lumOff val="228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Positionality</a:t>
          </a:r>
        </a:p>
      </dsp:txBody>
      <dsp:txXfrm>
        <a:off x="37696" y="971116"/>
        <a:ext cx="6936978" cy="696808"/>
      </dsp:txXfrm>
    </dsp:sp>
    <dsp:sp modelId="{C282AE33-E28B-EA43-86DE-2B0CF42C8D5C}">
      <dsp:nvSpPr>
        <dsp:cNvPr id="0" name=""/>
        <dsp:cNvSpPr/>
      </dsp:nvSpPr>
      <dsp:spPr>
        <a:xfrm>
          <a:off x="0" y="1705620"/>
          <a:ext cx="7012370"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Geography</a:t>
          </a:r>
        </a:p>
        <a:p>
          <a:pPr marL="228600" lvl="1" indent="-228600" algn="l" defTabSz="1155700">
            <a:lnSpc>
              <a:spcPct val="90000"/>
            </a:lnSpc>
            <a:spcBef>
              <a:spcPct val="0"/>
            </a:spcBef>
            <a:spcAft>
              <a:spcPct val="20000"/>
            </a:spcAft>
            <a:buChar char="•"/>
          </a:pPr>
          <a:r>
            <a:rPr lang="en-US" sz="2600" kern="1200" dirty="0"/>
            <a:t>Identity</a:t>
          </a:r>
        </a:p>
        <a:p>
          <a:pPr marL="228600" lvl="1" indent="-228600" algn="l" defTabSz="1155700">
            <a:lnSpc>
              <a:spcPct val="90000"/>
            </a:lnSpc>
            <a:spcBef>
              <a:spcPct val="0"/>
            </a:spcBef>
            <a:spcAft>
              <a:spcPct val="20000"/>
            </a:spcAft>
            <a:buChar char="•"/>
          </a:pPr>
          <a:r>
            <a:rPr lang="en-US" sz="2600" kern="1200" dirty="0"/>
            <a:t>Power Dynamics</a:t>
          </a:r>
        </a:p>
      </dsp:txBody>
      <dsp:txXfrm>
        <a:off x="0" y="1705620"/>
        <a:ext cx="7012370" cy="1297890"/>
      </dsp:txXfrm>
    </dsp:sp>
    <dsp:sp modelId="{29B74D8B-200F-ED46-93E3-CC88B3B2D1BA}">
      <dsp:nvSpPr>
        <dsp:cNvPr id="0" name=""/>
        <dsp:cNvSpPr/>
      </dsp:nvSpPr>
      <dsp:spPr>
        <a:xfrm>
          <a:off x="0" y="3003510"/>
          <a:ext cx="7012370" cy="772200"/>
        </a:xfrm>
        <a:prstGeom prst="roundRect">
          <a:avLst/>
        </a:prstGeom>
        <a:gradFill rotWithShape="0">
          <a:gsLst>
            <a:gs pos="0">
              <a:schemeClr val="accent2">
                <a:hueOff val="794490"/>
                <a:satOff val="4609"/>
                <a:lumOff val="4576"/>
                <a:alphaOff val="0"/>
                <a:tint val="98000"/>
                <a:lumMod val="110000"/>
              </a:schemeClr>
            </a:gs>
            <a:gs pos="84000">
              <a:schemeClr val="accent2">
                <a:hueOff val="794490"/>
                <a:satOff val="4609"/>
                <a:lumOff val="457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Experiences</a:t>
          </a:r>
        </a:p>
      </dsp:txBody>
      <dsp:txXfrm>
        <a:off x="37696" y="3041206"/>
        <a:ext cx="6936978" cy="696808"/>
      </dsp:txXfrm>
    </dsp:sp>
    <dsp:sp modelId="{942504E7-CFE1-C746-A09E-2D54D5BC9CB8}">
      <dsp:nvSpPr>
        <dsp:cNvPr id="0" name=""/>
        <dsp:cNvSpPr/>
      </dsp:nvSpPr>
      <dsp:spPr>
        <a:xfrm>
          <a:off x="0" y="3870750"/>
          <a:ext cx="7012370" cy="77220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Mindset</a:t>
          </a:r>
        </a:p>
      </dsp:txBody>
      <dsp:txXfrm>
        <a:off x="37696" y="3908446"/>
        <a:ext cx="6936978"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76F1-B29A-5B41-A28B-139790C9795F}">
      <dsp:nvSpPr>
        <dsp:cNvPr id="0" name=""/>
        <dsp:cNvSpPr/>
      </dsp:nvSpPr>
      <dsp:spPr>
        <a:xfrm>
          <a:off x="1402474" y="2172"/>
          <a:ext cx="5609896" cy="1125546"/>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a:t>Establish regular meeting schedules</a:t>
          </a:r>
        </a:p>
      </dsp:txBody>
      <dsp:txXfrm>
        <a:off x="1402474" y="2172"/>
        <a:ext cx="5609896" cy="1125546"/>
      </dsp:txXfrm>
    </dsp:sp>
    <dsp:sp modelId="{DB8319F2-368B-8D42-BF0F-B3ED1E97C8D4}">
      <dsp:nvSpPr>
        <dsp:cNvPr id="0" name=""/>
        <dsp:cNvSpPr/>
      </dsp:nvSpPr>
      <dsp:spPr>
        <a:xfrm>
          <a:off x="0" y="2172"/>
          <a:ext cx="1402474" cy="1125546"/>
        </a:xfrm>
        <a:prstGeom prst="re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Establish</a:t>
          </a:r>
        </a:p>
      </dsp:txBody>
      <dsp:txXfrm>
        <a:off x="0" y="2172"/>
        <a:ext cx="1402474" cy="1125546"/>
      </dsp:txXfrm>
    </dsp:sp>
    <dsp:sp modelId="{861C32DD-2C3A-4D44-BEC6-5A3D3F249555}">
      <dsp:nvSpPr>
        <dsp:cNvPr id="0" name=""/>
        <dsp:cNvSpPr/>
      </dsp:nvSpPr>
      <dsp:spPr>
        <a:xfrm>
          <a:off x="1402474" y="1195252"/>
          <a:ext cx="5609896" cy="1125546"/>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a:t>Set your agenda for each meeting</a:t>
          </a:r>
        </a:p>
      </dsp:txBody>
      <dsp:txXfrm>
        <a:off x="1402474" y="1195252"/>
        <a:ext cx="5609896" cy="1125546"/>
      </dsp:txXfrm>
    </dsp:sp>
    <dsp:sp modelId="{6EC90E1F-9F8C-584C-A62C-64951B94729F}">
      <dsp:nvSpPr>
        <dsp:cNvPr id="0" name=""/>
        <dsp:cNvSpPr/>
      </dsp:nvSpPr>
      <dsp:spPr>
        <a:xfrm>
          <a:off x="0" y="1195252"/>
          <a:ext cx="1402474" cy="1125546"/>
        </a:xfrm>
        <a:prstGeom prst="re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Set</a:t>
          </a:r>
        </a:p>
      </dsp:txBody>
      <dsp:txXfrm>
        <a:off x="0" y="1195252"/>
        <a:ext cx="1402474" cy="1125546"/>
      </dsp:txXfrm>
    </dsp:sp>
    <dsp:sp modelId="{05CD487D-54D7-3248-9A63-40D0C112FB40}">
      <dsp:nvSpPr>
        <dsp:cNvPr id="0" name=""/>
        <dsp:cNvSpPr/>
      </dsp:nvSpPr>
      <dsp:spPr>
        <a:xfrm>
          <a:off x="1402474" y="2388331"/>
          <a:ext cx="5609896" cy="1125546"/>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dirty="0"/>
            <a:t>Establish anticipated milestones and deliverables and request feedback</a:t>
          </a:r>
        </a:p>
      </dsp:txBody>
      <dsp:txXfrm>
        <a:off x="1402474" y="2388331"/>
        <a:ext cx="5609896" cy="1125546"/>
      </dsp:txXfrm>
    </dsp:sp>
    <dsp:sp modelId="{809F57AE-0578-F146-B9DE-46C70C6C657E}">
      <dsp:nvSpPr>
        <dsp:cNvPr id="0" name=""/>
        <dsp:cNvSpPr/>
      </dsp:nvSpPr>
      <dsp:spPr>
        <a:xfrm>
          <a:off x="0" y="2388331"/>
          <a:ext cx="1402474" cy="1125546"/>
        </a:xfrm>
        <a:prstGeom prst="rect">
          <a:avLst/>
        </a:prstGeom>
        <a:solidFill>
          <a:schemeClr val="lt1">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Establish</a:t>
          </a:r>
        </a:p>
      </dsp:txBody>
      <dsp:txXfrm>
        <a:off x="0" y="2388331"/>
        <a:ext cx="1402474" cy="1125546"/>
      </dsp:txXfrm>
    </dsp:sp>
    <dsp:sp modelId="{383378FC-821B-304D-B284-CF254954C265}">
      <dsp:nvSpPr>
        <dsp:cNvPr id="0" name=""/>
        <dsp:cNvSpPr/>
      </dsp:nvSpPr>
      <dsp:spPr>
        <a:xfrm>
          <a:off x="1402474" y="3581411"/>
          <a:ext cx="5609896" cy="1125546"/>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dirty="0"/>
            <a:t>Leverage the </a:t>
          </a:r>
          <a:r>
            <a:rPr lang="en-US" sz="2400" kern="1200" dirty="0">
              <a:solidFill>
                <a:srgbClr val="FFFF00"/>
              </a:solidFill>
            </a:rPr>
            <a:t>BGS Mentorship </a:t>
          </a:r>
          <a:r>
            <a:rPr lang="en-US" sz="2400" kern="1200" dirty="0"/>
            <a:t>compact and </a:t>
          </a:r>
          <a:r>
            <a:rPr lang="en-US" sz="2400" kern="1200" dirty="0">
              <a:solidFill>
                <a:srgbClr val="FFFF00"/>
              </a:solidFill>
            </a:rPr>
            <a:t>IDP</a:t>
          </a:r>
          <a:r>
            <a:rPr lang="en-US" sz="2400" kern="1200" dirty="0"/>
            <a:t> to establish expectations</a:t>
          </a:r>
        </a:p>
      </dsp:txBody>
      <dsp:txXfrm>
        <a:off x="1402474" y="3581411"/>
        <a:ext cx="5609896" cy="1125546"/>
      </dsp:txXfrm>
    </dsp:sp>
    <dsp:sp modelId="{A8C227B1-0B28-D249-9C1B-CFD6DF06E6BC}">
      <dsp:nvSpPr>
        <dsp:cNvPr id="0" name=""/>
        <dsp:cNvSpPr/>
      </dsp:nvSpPr>
      <dsp:spPr>
        <a:xfrm>
          <a:off x="0" y="3581411"/>
          <a:ext cx="1402474" cy="1125546"/>
        </a:xfrm>
        <a:prstGeom prst="rect">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Leverage</a:t>
          </a:r>
        </a:p>
      </dsp:txBody>
      <dsp:txXfrm>
        <a:off x="0" y="3581411"/>
        <a:ext cx="1402474" cy="1125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0D63E-D313-DB4B-A1DF-18B2491AA91F}">
      <dsp:nvSpPr>
        <dsp:cNvPr id="0" name=""/>
        <dsp:cNvSpPr/>
      </dsp:nvSpPr>
      <dsp:spPr>
        <a:xfrm>
          <a:off x="0" y="63844"/>
          <a:ext cx="11029950" cy="561599"/>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SELF-PERCEIVED CONFIDENCE THAT A GOAL IS ACHIEVABLE</a:t>
          </a:r>
        </a:p>
      </dsp:txBody>
      <dsp:txXfrm>
        <a:off x="27415" y="91259"/>
        <a:ext cx="10975120" cy="506769"/>
      </dsp:txXfrm>
    </dsp:sp>
    <dsp:sp modelId="{349CE6C3-8A94-DE40-8F9E-2D6E1E558FF7}">
      <dsp:nvSpPr>
        <dsp:cNvPr id="0" name=""/>
        <dsp:cNvSpPr/>
      </dsp:nvSpPr>
      <dsp:spPr>
        <a:xfrm>
          <a:off x="0" y="694564"/>
          <a:ext cx="11029950" cy="561599"/>
        </a:xfrm>
        <a:prstGeom prst="roundRect">
          <a:avLst/>
        </a:prstGeom>
        <a:solidFill>
          <a:schemeClr val="accent2">
            <a:hueOff val="297934"/>
            <a:satOff val="1728"/>
            <a:lumOff val="17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SOURCES OF SELF-EFFICACY</a:t>
          </a:r>
        </a:p>
      </dsp:txBody>
      <dsp:txXfrm>
        <a:off x="27415" y="721979"/>
        <a:ext cx="10975120" cy="506769"/>
      </dsp:txXfrm>
    </dsp:sp>
    <dsp:sp modelId="{FB5A32CE-DC7F-FB4D-B481-155143F7A0EA}">
      <dsp:nvSpPr>
        <dsp:cNvPr id="0" name=""/>
        <dsp:cNvSpPr/>
      </dsp:nvSpPr>
      <dsp:spPr>
        <a:xfrm>
          <a:off x="0" y="1256163"/>
          <a:ext cx="1102995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MASTERY – BY EXPERIENCE – “I’VE DONE THIS BEFORE”</a:t>
          </a:r>
        </a:p>
        <a:p>
          <a:pPr marL="228600" lvl="1" indent="-228600" algn="l" defTabSz="889000">
            <a:lnSpc>
              <a:spcPct val="90000"/>
            </a:lnSpc>
            <a:spcBef>
              <a:spcPct val="0"/>
            </a:spcBef>
            <a:spcAft>
              <a:spcPct val="20000"/>
            </a:spcAft>
            <a:buChar char="•"/>
          </a:pPr>
          <a:r>
            <a:rPr lang="en-US" sz="2000" kern="1200" dirty="0"/>
            <a:t>SOCIAL – BY SUPPORT –” YOU CAN DO THIS”</a:t>
          </a:r>
        </a:p>
        <a:p>
          <a:pPr marL="228600" lvl="1" indent="-228600" algn="l" defTabSz="889000">
            <a:lnSpc>
              <a:spcPct val="90000"/>
            </a:lnSpc>
            <a:spcBef>
              <a:spcPct val="0"/>
            </a:spcBef>
            <a:spcAft>
              <a:spcPct val="20000"/>
            </a:spcAft>
            <a:buChar char="•"/>
          </a:pPr>
          <a:r>
            <a:rPr lang="en-US" sz="2000" kern="1200" dirty="0"/>
            <a:t>VICARIOUS – BY EXAMPLE – “I’VE SEEN THIS DONE BEFORE”</a:t>
          </a:r>
        </a:p>
        <a:p>
          <a:pPr marL="228600" lvl="1" indent="-228600" algn="l" defTabSz="889000">
            <a:lnSpc>
              <a:spcPct val="90000"/>
            </a:lnSpc>
            <a:spcBef>
              <a:spcPct val="0"/>
            </a:spcBef>
            <a:spcAft>
              <a:spcPct val="20000"/>
            </a:spcAft>
            <a:buChar char="•"/>
          </a:pPr>
          <a:r>
            <a:rPr lang="en-US" sz="2000" kern="1200" dirty="0"/>
            <a:t>EMOTIONAL/PHYSIOLOGICAL – BY EXCITEMENT – “DISCOVERY MAKES ME HAPPY</a:t>
          </a:r>
        </a:p>
      </dsp:txBody>
      <dsp:txXfrm>
        <a:off x="0" y="1256163"/>
        <a:ext cx="11029950" cy="1291680"/>
      </dsp:txXfrm>
    </dsp:sp>
    <dsp:sp modelId="{57C9D9F7-BEB1-D140-82A2-73EEC2CE85B8}">
      <dsp:nvSpPr>
        <dsp:cNvPr id="0" name=""/>
        <dsp:cNvSpPr/>
      </dsp:nvSpPr>
      <dsp:spPr>
        <a:xfrm>
          <a:off x="0" y="2547844"/>
          <a:ext cx="11029950" cy="561599"/>
        </a:xfrm>
        <a:prstGeom prst="roundRec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MENTORS SHOULD USE ALL OF  THESE MODES TO INSTILL SELF-EFFICACY </a:t>
          </a:r>
        </a:p>
      </dsp:txBody>
      <dsp:txXfrm>
        <a:off x="27415" y="2575259"/>
        <a:ext cx="10975120" cy="506769"/>
      </dsp:txXfrm>
    </dsp:sp>
    <dsp:sp modelId="{FC166F70-11F6-AE44-9E5D-E5FF6420A27B}">
      <dsp:nvSpPr>
        <dsp:cNvPr id="0" name=""/>
        <dsp:cNvSpPr/>
      </dsp:nvSpPr>
      <dsp:spPr>
        <a:xfrm>
          <a:off x="0" y="3178564"/>
          <a:ext cx="11029950" cy="561599"/>
        </a:xfrm>
        <a:prstGeom prst="roundRect">
          <a:avLst/>
        </a:prstGeom>
        <a:solidFill>
          <a:schemeClr val="accent2">
            <a:hueOff val="893801"/>
            <a:satOff val="5185"/>
            <a:lumOff val="514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BUILD YOUR OWN SELF-EFFICACY</a:t>
          </a:r>
        </a:p>
      </dsp:txBody>
      <dsp:txXfrm>
        <a:off x="27415" y="3205979"/>
        <a:ext cx="10975120" cy="506769"/>
      </dsp:txXfrm>
    </dsp:sp>
    <dsp:sp modelId="{AA181F7C-84CA-0F4B-9B5A-CDFD7BB59D51}">
      <dsp:nvSpPr>
        <dsp:cNvPr id="0" name=""/>
        <dsp:cNvSpPr/>
      </dsp:nvSpPr>
      <dsp:spPr>
        <a:xfrm>
          <a:off x="0" y="3809284"/>
          <a:ext cx="11029950" cy="561599"/>
        </a:xfrm>
        <a:prstGeom prst="round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BUILD THE SELF-EFFICACY OF THOSE AROUND YOU</a:t>
          </a:r>
        </a:p>
      </dsp:txBody>
      <dsp:txXfrm>
        <a:off x="27415" y="3836699"/>
        <a:ext cx="10975120" cy="506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84514-08EE-FC4B-B2F0-232B817F00ED}">
      <dsp:nvSpPr>
        <dsp:cNvPr id="0" name=""/>
        <dsp:cNvSpPr/>
      </dsp:nvSpPr>
      <dsp:spPr>
        <a:xfrm>
          <a:off x="0" y="3891272"/>
          <a:ext cx="10607675" cy="112680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EACH MENTEE IS ON A DYNAMIC CONTINUUM THROUGHOUT THEIR TRAINING</a:t>
          </a:r>
        </a:p>
      </dsp:txBody>
      <dsp:txXfrm>
        <a:off x="0" y="3891272"/>
        <a:ext cx="10607675" cy="1126805"/>
      </dsp:txXfrm>
    </dsp:sp>
    <dsp:sp modelId="{CEE2F5D8-4492-1F4E-99FF-10597AF41EF6}">
      <dsp:nvSpPr>
        <dsp:cNvPr id="0" name=""/>
        <dsp:cNvSpPr/>
      </dsp:nvSpPr>
      <dsp:spPr>
        <a:xfrm rot="10800000">
          <a:off x="0" y="1597"/>
          <a:ext cx="10607675" cy="3927983"/>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ELEMENTS OF INDEPENDENCE</a:t>
          </a:r>
        </a:p>
      </dsp:txBody>
      <dsp:txXfrm rot="-10800000">
        <a:off x="0" y="1597"/>
        <a:ext cx="10607675" cy="1378722"/>
      </dsp:txXfrm>
    </dsp:sp>
    <dsp:sp modelId="{7DEED0C6-9E26-D940-9FED-3DA3D5C71F42}">
      <dsp:nvSpPr>
        <dsp:cNvPr id="0" name=""/>
        <dsp:cNvSpPr/>
      </dsp:nvSpPr>
      <dsp:spPr>
        <a:xfrm>
          <a:off x="5197" y="993732"/>
          <a:ext cx="1766219" cy="1624828"/>
        </a:xfrm>
        <a:prstGeom prst="rect">
          <a:avLst/>
        </a:prstGeom>
        <a:solidFill>
          <a:schemeClr val="accent2">
            <a:tint val="40000"/>
            <a:alpha val="90000"/>
            <a:hueOff val="0"/>
            <a:satOff val="0"/>
            <a:lumOff val="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ADVANCED KNOWLEDGE OF DISCIPLINE</a:t>
          </a:r>
        </a:p>
      </dsp:txBody>
      <dsp:txXfrm>
        <a:off x="5197" y="993732"/>
        <a:ext cx="1766219" cy="1624828"/>
      </dsp:txXfrm>
    </dsp:sp>
    <dsp:sp modelId="{F22472E1-11B0-4E43-985F-1AB471B91154}">
      <dsp:nvSpPr>
        <dsp:cNvPr id="0" name=""/>
        <dsp:cNvSpPr/>
      </dsp:nvSpPr>
      <dsp:spPr>
        <a:xfrm>
          <a:off x="1771416" y="995529"/>
          <a:ext cx="1766219" cy="1621234"/>
        </a:xfrm>
        <a:prstGeom prst="rect">
          <a:avLst/>
        </a:prstGeom>
        <a:solidFill>
          <a:schemeClr val="accent2">
            <a:tint val="40000"/>
            <a:alpha val="90000"/>
            <a:hueOff val="208958"/>
            <a:satOff val="2689"/>
            <a:lumOff val="35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CRITICAL EVALUATION OF LITERATURE</a:t>
          </a:r>
        </a:p>
      </dsp:txBody>
      <dsp:txXfrm>
        <a:off x="1771416" y="995529"/>
        <a:ext cx="1766219" cy="1621234"/>
      </dsp:txXfrm>
    </dsp:sp>
    <dsp:sp modelId="{091F15F7-DDC9-2C47-A06E-DEB7344EC096}">
      <dsp:nvSpPr>
        <dsp:cNvPr id="0" name=""/>
        <dsp:cNvSpPr/>
      </dsp:nvSpPr>
      <dsp:spPr>
        <a:xfrm>
          <a:off x="3537635" y="993368"/>
          <a:ext cx="1766219" cy="1625556"/>
        </a:xfrm>
        <a:prstGeom prst="rect">
          <a:avLst/>
        </a:prstGeom>
        <a:solidFill>
          <a:schemeClr val="accent2">
            <a:tint val="40000"/>
            <a:alpha val="90000"/>
            <a:hueOff val="417916"/>
            <a:satOff val="5378"/>
            <a:lumOff val="70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USE LITERATURE TO IDENTIFY KNOWLEDGE GAPS</a:t>
          </a:r>
        </a:p>
      </dsp:txBody>
      <dsp:txXfrm>
        <a:off x="3537635" y="993368"/>
        <a:ext cx="1766219" cy="1625556"/>
      </dsp:txXfrm>
    </dsp:sp>
    <dsp:sp modelId="{E8DBF0FA-D181-9442-956E-CF15ABE6E1F3}">
      <dsp:nvSpPr>
        <dsp:cNvPr id="0" name=""/>
        <dsp:cNvSpPr/>
      </dsp:nvSpPr>
      <dsp:spPr>
        <a:xfrm>
          <a:off x="5303855" y="987354"/>
          <a:ext cx="1766219" cy="1637583"/>
        </a:xfrm>
        <a:prstGeom prst="rect">
          <a:avLst/>
        </a:prstGeom>
        <a:solidFill>
          <a:schemeClr val="accent2">
            <a:tint val="40000"/>
            <a:alpha val="90000"/>
            <a:hueOff val="626873"/>
            <a:satOff val="8068"/>
            <a:lumOff val="1051"/>
            <a:alphaOff val="0"/>
          </a:schemeClr>
        </a:solidFill>
        <a:ln w="12700" cap="rnd"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DESIGN AND EXECUTE EXPERIMENTAL PLAN</a:t>
          </a:r>
        </a:p>
      </dsp:txBody>
      <dsp:txXfrm>
        <a:off x="5303855" y="987354"/>
        <a:ext cx="1766219" cy="1637583"/>
      </dsp:txXfrm>
    </dsp:sp>
    <dsp:sp modelId="{A54D0395-FB99-F04E-8A62-F6C21C5887CC}">
      <dsp:nvSpPr>
        <dsp:cNvPr id="0" name=""/>
        <dsp:cNvSpPr/>
      </dsp:nvSpPr>
      <dsp:spPr>
        <a:xfrm>
          <a:off x="7070074" y="987354"/>
          <a:ext cx="1766219" cy="1637583"/>
        </a:xfrm>
        <a:prstGeom prst="rect">
          <a:avLst/>
        </a:prstGeom>
        <a:solidFill>
          <a:schemeClr val="accent2">
            <a:tint val="40000"/>
            <a:alpha val="90000"/>
            <a:hueOff val="835831"/>
            <a:satOff val="10757"/>
            <a:lumOff val="1401"/>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PREPARE PROPOSAL FOR EXPERIMENTAL PLAN</a:t>
          </a:r>
        </a:p>
      </dsp:txBody>
      <dsp:txXfrm>
        <a:off x="7070074" y="987354"/>
        <a:ext cx="1766219" cy="1637583"/>
      </dsp:txXfrm>
    </dsp:sp>
    <dsp:sp modelId="{C2A983F0-E22A-1949-8F86-AE7C02934D06}">
      <dsp:nvSpPr>
        <dsp:cNvPr id="0" name=""/>
        <dsp:cNvSpPr/>
      </dsp:nvSpPr>
      <dsp:spPr>
        <a:xfrm>
          <a:off x="8787669" y="993732"/>
          <a:ext cx="1766219" cy="1624828"/>
        </a:xfrm>
        <a:prstGeom prst="rect">
          <a:avLst/>
        </a:prstGeom>
        <a:solidFill>
          <a:schemeClr val="accent2">
            <a:tint val="40000"/>
            <a:alpha val="90000"/>
            <a:hueOff val="1044789"/>
            <a:satOff val="13446"/>
            <a:lumOff val="1751"/>
            <a:alphaOff val="0"/>
          </a:schemeClr>
        </a:solidFill>
        <a:ln w="12700" cap="rnd"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COMMUNICATE FINDINGS IN WRITTEN AND ORAL FORMATS</a:t>
          </a:r>
        </a:p>
      </dsp:txBody>
      <dsp:txXfrm>
        <a:off x="8787669" y="993732"/>
        <a:ext cx="1766219" cy="16248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3854F-3063-0444-8DDF-37BEFE6F90D0}" type="datetimeFigureOut">
              <a:rPr lang="en-US" smtClean="0"/>
              <a:t>8/12/2025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9D706-1B07-EB44-983C-4CE002454952}" type="slidenum">
              <a:rPr lang="en-US" smtClean="0"/>
              <a:t>‹#›</a:t>
            </a:fld>
            <a:endParaRPr lang="en-US" dirty="0"/>
          </a:p>
        </p:txBody>
      </p:sp>
    </p:spTree>
    <p:extLst>
      <p:ext uri="{BB962C8B-B14F-4D97-AF65-F5344CB8AC3E}">
        <p14:creationId xmlns:p14="http://schemas.microsoft.com/office/powerpoint/2010/main" val="409972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3439D706-1B07-EB44-983C-4CE002454952}" type="slidenum">
              <a:rPr lang="en-US" smtClean="0"/>
              <a:t>1</a:t>
            </a:fld>
            <a:endParaRPr lang="en-US"/>
          </a:p>
        </p:txBody>
      </p:sp>
    </p:spTree>
    <p:extLst>
      <p:ext uri="{BB962C8B-B14F-4D97-AF65-F5344CB8AC3E}">
        <p14:creationId xmlns:p14="http://schemas.microsoft.com/office/powerpoint/2010/main" val="416521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27</a:t>
            </a:fld>
            <a:endParaRPr lang="en-US" dirty="0"/>
          </a:p>
        </p:txBody>
      </p:sp>
    </p:spTree>
    <p:extLst>
      <p:ext uri="{BB962C8B-B14F-4D97-AF65-F5344CB8AC3E}">
        <p14:creationId xmlns:p14="http://schemas.microsoft.com/office/powerpoint/2010/main" val="85103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Wishing you a journey full of Learning, Exploration, and Discovery.</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78324A2-9771-A041-BC5D-5E6190535D88}" type="slidenum">
              <a:rPr lang="en-US" sz="1200"/>
              <a:pPr/>
              <a:t>28</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701041" y="4473893"/>
            <a:ext cx="5608319" cy="3660458"/>
          </a:xfrm>
          <a:prstGeom prst="rect">
            <a:avLst/>
          </a:prstGeom>
          <a:noFill/>
          <a:ln>
            <a:noFill/>
          </a:ln>
        </p:spPr>
        <p:txBody>
          <a:bodyPr spcFirstLastPara="1" wrap="square" lIns="93160" tIns="93160" rIns="93160" bIns="93160" anchor="t" anchorCtr="0">
            <a:noAutofit/>
          </a:bodyPr>
          <a:lstStyle/>
          <a:p>
            <a:pPr marL="0" indent="0"/>
            <a:endParaRPr/>
          </a:p>
        </p:txBody>
      </p:sp>
      <p:sp>
        <p:nvSpPr>
          <p:cNvPr id="389" name="Shape 389"/>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2339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A0ABD3-8E5E-43F4-8E31-E9B730A8D60F}"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048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txBox="1">
            <a:spLocks noGrp="1"/>
          </p:cNvSpPr>
          <p:nvPr>
            <p:ph type="body" idx="1"/>
          </p:nvPr>
        </p:nvSpPr>
        <p:spPr>
          <a:xfrm>
            <a:off x="931333" y="3307318"/>
            <a:ext cx="7450800" cy="3133200"/>
          </a:xfrm>
          <a:prstGeom prst="rect">
            <a:avLst/>
          </a:prstGeom>
          <a:noFill/>
          <a:ln>
            <a:noFill/>
          </a:ln>
        </p:spPr>
        <p:txBody>
          <a:bodyPr spcFirstLastPara="1" wrap="square" lIns="93012" tIns="93012" rIns="93012" bIns="93012" anchor="t" anchorCtr="0">
            <a:noAutofit/>
          </a:bodyPr>
          <a:lstStyle/>
          <a:p>
            <a:pPr marL="0" indent="0"/>
            <a:endParaRPr dirty="0"/>
          </a:p>
        </p:txBody>
      </p:sp>
      <p:sp>
        <p:nvSpPr>
          <p:cNvPr id="819" name="Shape 819"/>
          <p:cNvSpPr>
            <a:spLocks noGrp="1" noRot="1" noChangeAspect="1"/>
          </p:cNvSpPr>
          <p:nvPr>
            <p:ph type="sldImg" idx="2"/>
          </p:nvPr>
        </p:nvSpPr>
        <p:spPr>
          <a:xfrm>
            <a:off x="2335213" y="522288"/>
            <a:ext cx="4641850" cy="2611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68501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9D706-1B07-EB44-983C-4CE002454952}" type="slidenum">
              <a:rPr lang="en-US" smtClean="0"/>
              <a:t>18</a:t>
            </a:fld>
            <a:endParaRPr lang="en-US"/>
          </a:p>
        </p:txBody>
      </p:sp>
    </p:spTree>
    <p:extLst>
      <p:ext uri="{BB962C8B-B14F-4D97-AF65-F5344CB8AC3E}">
        <p14:creationId xmlns:p14="http://schemas.microsoft.com/office/powerpoint/2010/main" val="362505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20</a:t>
            </a:fld>
            <a:endParaRPr lang="en-US"/>
          </a:p>
        </p:txBody>
      </p:sp>
    </p:spTree>
    <p:extLst>
      <p:ext uri="{BB962C8B-B14F-4D97-AF65-F5344CB8AC3E}">
        <p14:creationId xmlns:p14="http://schemas.microsoft.com/office/powerpoint/2010/main" val="265172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3439D706-1B07-EB44-983C-4CE002454952}" type="slidenum">
              <a:rPr lang="en-US" smtClean="0"/>
              <a:t>21</a:t>
            </a:fld>
            <a:endParaRPr lang="en-US"/>
          </a:p>
        </p:txBody>
      </p:sp>
    </p:spTree>
    <p:extLst>
      <p:ext uri="{BB962C8B-B14F-4D97-AF65-F5344CB8AC3E}">
        <p14:creationId xmlns:p14="http://schemas.microsoft.com/office/powerpoint/2010/main" val="382518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Real: act with authenticity by clarifying what’s important </a:t>
            </a:r>
          </a:p>
          <a:p>
            <a:r>
              <a:rPr lang="en-US" dirty="0"/>
              <a:t>Often, we feel stressed at work because we find ourselves involved in many activities that we would rather not be doing, and not involved in the things that we find more important or interesting. This often results from our failing to define what is most important to us and the specific goals we have for ourselves in the four domains of our lives. Through a series of reflective exercises, participants will help articulate a personal vision statement for themselves, as well as clarify the specific goals they have for the four domains of their lives, their current success in achieving these goals, and opportunities for improvement. </a:t>
            </a:r>
          </a:p>
          <a:p>
            <a:endParaRPr lang="en-US" dirty="0"/>
          </a:p>
          <a:p>
            <a:r>
              <a:rPr lang="en-US" dirty="0"/>
              <a:t>Be Whole: act with integrity by respecting all your people </a:t>
            </a:r>
          </a:p>
          <a:p>
            <a:r>
              <a:rPr lang="en-US" dirty="0"/>
              <a:t>While we will not focus specifically on this aspect of the Total Leadership program during the mentor training, this part of the program enables you to clarify who the various people are that impact the work (e.g., department head, mentees, colleagues), family (e.g., spouse, children, parents) and community (highly variable and defined differently by each individual, e.g., friends, school community, sports leagues) domains of your lives, and to assess the expectations these people have for you. This is an important step in clarifying the goals you have in each domain and what it might take to achieve these goals to the satisfaction of those impacted by your actions. While we will not specifically cover this part of the program, you are encouraged to read chapters four and five in the book and conduct stakeholder interviews as described. </a:t>
            </a:r>
          </a:p>
          <a:p>
            <a:endParaRPr lang="en-US" dirty="0"/>
          </a:p>
          <a:p>
            <a:r>
              <a:rPr lang="en-US" dirty="0"/>
              <a:t>Be innovative: act with creativity by experimenting </a:t>
            </a:r>
          </a:p>
          <a:p>
            <a:r>
              <a:rPr lang="en-US" dirty="0"/>
              <a:t>Once you have clarified what is important to you, the goals you have in each domain of your life, and the opportunities you have identified for improving integration of these goals across domains, you will design an “experiment”- a small-scale change in your behavior that is designed to bring better alignment of the goals you have in all four domains. You will be divided into groups of 3 and work together to design your individual experiment and then over time, serve as a coach to one another providing feedback, advice and guidance on the progress of each other’s experiments. </a:t>
            </a:r>
          </a:p>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23</a:t>
            </a:fld>
            <a:endParaRPr lang="en-US"/>
          </a:p>
        </p:txBody>
      </p:sp>
    </p:spTree>
    <p:extLst>
      <p:ext uri="{BB962C8B-B14F-4D97-AF65-F5344CB8AC3E}">
        <p14:creationId xmlns:p14="http://schemas.microsoft.com/office/powerpoint/2010/main" val="113862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26</a:t>
            </a:fld>
            <a:endParaRPr lang="en-US" dirty="0"/>
          </a:p>
        </p:txBody>
      </p:sp>
    </p:spTree>
    <p:extLst>
      <p:ext uri="{BB962C8B-B14F-4D97-AF65-F5344CB8AC3E}">
        <p14:creationId xmlns:p14="http://schemas.microsoft.com/office/powerpoint/2010/main" val="275766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8921258-A42F-7E4A-887F-DFBEACD6F317}" type="datetimeFigureOut">
              <a:rPr lang="en-US" smtClean="0"/>
              <a:t>8/12/2025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6CF3345-FAC2-E540-9D2C-D8EB2994DB01}" type="slidenum">
              <a:rPr lang="en-US" smtClean="0"/>
              <a:t>‹#›</a:t>
            </a:fld>
            <a:endParaRPr lang="en-US" dirty="0"/>
          </a:p>
        </p:txBody>
      </p:sp>
    </p:spTree>
    <p:extLst>
      <p:ext uri="{BB962C8B-B14F-4D97-AF65-F5344CB8AC3E}">
        <p14:creationId xmlns:p14="http://schemas.microsoft.com/office/powerpoint/2010/main" val="180765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21258-A42F-7E4A-887F-DFBEACD6F317}" type="datetimeFigureOut">
              <a:rPr lang="en-US" smtClean="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F3345-FAC2-E540-9D2C-D8EB2994DB01}" type="slidenum">
              <a:rPr lang="en-US" smtClean="0"/>
              <a:t>‹#›</a:t>
            </a:fld>
            <a:endParaRPr lang="en-US" dirty="0"/>
          </a:p>
        </p:txBody>
      </p:sp>
    </p:spTree>
    <p:extLst>
      <p:ext uri="{BB962C8B-B14F-4D97-AF65-F5344CB8AC3E}">
        <p14:creationId xmlns:p14="http://schemas.microsoft.com/office/powerpoint/2010/main" val="345810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8921258-A42F-7E4A-887F-DFBEACD6F317}" type="datetimeFigureOut">
              <a:rPr lang="en-US" smtClean="0"/>
              <a:t>8/12/2025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6CF3345-FAC2-E540-9D2C-D8EB2994DB01}" type="slidenum">
              <a:rPr lang="en-US" smtClean="0"/>
              <a:t>‹#›</a:t>
            </a:fld>
            <a:endParaRPr lang="en-US" dirty="0"/>
          </a:p>
        </p:txBody>
      </p:sp>
    </p:spTree>
    <p:extLst>
      <p:ext uri="{BB962C8B-B14F-4D97-AF65-F5344CB8AC3E}">
        <p14:creationId xmlns:p14="http://schemas.microsoft.com/office/powerpoint/2010/main" val="200835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23220"/>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a:t>
            </a:r>
          </a:p>
        </p:txBody>
      </p:sp>
    </p:spTree>
    <p:extLst>
      <p:ext uri="{BB962C8B-B14F-4D97-AF65-F5344CB8AC3E}">
        <p14:creationId xmlns:p14="http://schemas.microsoft.com/office/powerpoint/2010/main" val="20765010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3"/>
            <a:ext cx="10773833" cy="523220"/>
          </a:xfrm>
        </p:spPr>
        <p:txBody>
          <a:bodyPr vert="horz" wrap="square" lIns="91440" tIns="45720" rIns="91440" bIns="45720" rtlCol="0" anchor="t" anchorCtr="0">
            <a:spAutoFit/>
          </a:bodyPr>
          <a:lstStyle>
            <a:lvl1pPr>
              <a:defRPr lang="en-US" dirty="0">
                <a:solidFill>
                  <a:srgbClr val="C00000"/>
                </a:solidFill>
              </a:defRPr>
            </a:lvl1pPr>
          </a:lstStyle>
          <a:p>
            <a:pPr marL="0" lvl="0"/>
            <a:r>
              <a:rPr lang="en-US"/>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4658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21258-A42F-7E4A-887F-DFBEACD6F317}" type="datetimeFigureOut">
              <a:rPr lang="en-US" smtClean="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26CF3345-FAC2-E540-9D2C-D8EB2994DB01}" type="slidenum">
              <a:rPr lang="en-US" smtClean="0"/>
              <a:t>‹#›</a:t>
            </a:fld>
            <a:endParaRPr lang="en-US" dirty="0"/>
          </a:p>
        </p:txBody>
      </p:sp>
    </p:spTree>
    <p:extLst>
      <p:ext uri="{BB962C8B-B14F-4D97-AF65-F5344CB8AC3E}">
        <p14:creationId xmlns:p14="http://schemas.microsoft.com/office/powerpoint/2010/main" val="280138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8921258-A42F-7E4A-887F-DFBEACD6F317}" type="datetimeFigureOut">
              <a:rPr lang="en-US" smtClean="0"/>
              <a:t>8/12/2025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6CF3345-FAC2-E540-9D2C-D8EB2994DB01}" type="slidenum">
              <a:rPr lang="en-US" smtClean="0"/>
              <a:t>‹#›</a:t>
            </a:fld>
            <a:endParaRPr lang="en-US" dirty="0"/>
          </a:p>
        </p:txBody>
      </p:sp>
    </p:spTree>
    <p:extLst>
      <p:ext uri="{BB962C8B-B14F-4D97-AF65-F5344CB8AC3E}">
        <p14:creationId xmlns:p14="http://schemas.microsoft.com/office/powerpoint/2010/main" val="20627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921258-A42F-7E4A-887F-DFBEACD6F317}" type="datetimeFigureOut">
              <a:rPr lang="en-US" smtClean="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F3345-FAC2-E540-9D2C-D8EB2994DB01}" type="slidenum">
              <a:rPr lang="en-US" smtClean="0"/>
              <a:t>‹#›</a:t>
            </a:fld>
            <a:endParaRPr lang="en-US" dirty="0"/>
          </a:p>
        </p:txBody>
      </p:sp>
    </p:spTree>
    <p:extLst>
      <p:ext uri="{BB962C8B-B14F-4D97-AF65-F5344CB8AC3E}">
        <p14:creationId xmlns:p14="http://schemas.microsoft.com/office/powerpoint/2010/main" val="127764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921258-A42F-7E4A-887F-DFBEACD6F317}" type="datetimeFigureOut">
              <a:rPr lang="en-US" smtClean="0"/>
              <a:t>8/12/2025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CF3345-FAC2-E540-9D2C-D8EB2994DB01}" type="slidenum">
              <a:rPr lang="en-US" smtClean="0"/>
              <a:t>‹#›</a:t>
            </a:fld>
            <a:endParaRPr lang="en-US" dirty="0"/>
          </a:p>
        </p:txBody>
      </p:sp>
    </p:spTree>
    <p:extLst>
      <p:ext uri="{BB962C8B-B14F-4D97-AF65-F5344CB8AC3E}">
        <p14:creationId xmlns:p14="http://schemas.microsoft.com/office/powerpoint/2010/main" val="420797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921258-A42F-7E4A-887F-DFBEACD6F317}" type="datetimeFigureOut">
              <a:rPr lang="en-US" smtClean="0"/>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CF3345-FAC2-E540-9D2C-D8EB2994DB01}" type="slidenum">
              <a:rPr lang="en-US" smtClean="0"/>
              <a:t>‹#›</a:t>
            </a:fld>
            <a:endParaRPr lang="en-US" dirty="0"/>
          </a:p>
        </p:txBody>
      </p:sp>
    </p:spTree>
    <p:extLst>
      <p:ext uri="{BB962C8B-B14F-4D97-AF65-F5344CB8AC3E}">
        <p14:creationId xmlns:p14="http://schemas.microsoft.com/office/powerpoint/2010/main" val="50697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21258-A42F-7E4A-887F-DFBEACD6F317}" type="datetimeFigureOut">
              <a:rPr lang="en-US" smtClean="0"/>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CF3345-FAC2-E540-9D2C-D8EB2994DB01}" type="slidenum">
              <a:rPr lang="en-US" smtClean="0"/>
              <a:t>‹#›</a:t>
            </a:fld>
            <a:endParaRPr lang="en-US" dirty="0"/>
          </a:p>
        </p:txBody>
      </p:sp>
    </p:spTree>
    <p:extLst>
      <p:ext uri="{BB962C8B-B14F-4D97-AF65-F5344CB8AC3E}">
        <p14:creationId xmlns:p14="http://schemas.microsoft.com/office/powerpoint/2010/main" val="414765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8921258-A42F-7E4A-887F-DFBEACD6F317}" type="datetimeFigureOut">
              <a:rPr lang="en-US" smtClean="0"/>
              <a:t>8/12/2025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6CF3345-FAC2-E540-9D2C-D8EB2994DB01}" type="slidenum">
              <a:rPr lang="en-US" smtClean="0"/>
              <a:t>‹#›</a:t>
            </a:fld>
            <a:endParaRPr lang="en-US" dirty="0"/>
          </a:p>
        </p:txBody>
      </p:sp>
    </p:spTree>
    <p:extLst>
      <p:ext uri="{BB962C8B-B14F-4D97-AF65-F5344CB8AC3E}">
        <p14:creationId xmlns:p14="http://schemas.microsoft.com/office/powerpoint/2010/main" val="2977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21258-A42F-7E4A-887F-DFBEACD6F317}" type="datetimeFigureOut">
              <a:rPr lang="en-US" smtClean="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F3345-FAC2-E540-9D2C-D8EB2994DB01}" type="slidenum">
              <a:rPr lang="en-US" smtClean="0"/>
              <a:t>‹#›</a:t>
            </a:fld>
            <a:endParaRPr lang="en-US" dirty="0"/>
          </a:p>
        </p:txBody>
      </p:sp>
    </p:spTree>
    <p:extLst>
      <p:ext uri="{BB962C8B-B14F-4D97-AF65-F5344CB8AC3E}">
        <p14:creationId xmlns:p14="http://schemas.microsoft.com/office/powerpoint/2010/main" val="296215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8921258-A42F-7E4A-887F-DFBEACD6F317}" type="datetimeFigureOut">
              <a:rPr lang="en-US" smtClean="0"/>
              <a:t>8/12/2025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6CF3345-FAC2-E540-9D2C-D8EB2994DB01}"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94436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upenn.edu/bgs/documents/Responsibilitiesofthesismentorsthesisstudentsandthesisadvisorycommitteemembers_7-20-16_00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hhmi.org/sites/default/files/Educational%20Materials/Lab%20Management/entering_mentoring.pdf" TargetMode="External"/><Relationship Id="rId5" Type="http://schemas.openxmlformats.org/officeDocument/2006/relationships/hyperlink" Target="https://nrmnet.net/%23undergradPopup" TargetMode="External"/><Relationship Id="rId4" Type="http://schemas.openxmlformats.org/officeDocument/2006/relationships/hyperlink" Target="https://catalog.upenn.edu/graduate/academic-resources/advising-mentor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0D14C3-59DF-3C4F-A4F1-E6E1AD1BFF18}"/>
              </a:ext>
            </a:extLst>
          </p:cNvPr>
          <p:cNvSpPr>
            <a:spLocks noGrp="1"/>
          </p:cNvSpPr>
          <p:nvPr>
            <p:ph type="ctrTitle"/>
          </p:nvPr>
        </p:nvSpPr>
        <p:spPr>
          <a:xfrm>
            <a:off x="958542" y="1005839"/>
            <a:ext cx="6432313" cy="4805025"/>
          </a:xfrm>
        </p:spPr>
        <p:txBody>
          <a:bodyPr anchor="ctr">
            <a:normAutofit/>
          </a:bodyPr>
          <a:lstStyle/>
          <a:p>
            <a:r>
              <a:rPr lang="en-US" sz="6000" dirty="0">
                <a:solidFill>
                  <a:schemeClr val="tx2"/>
                </a:solidFill>
              </a:rPr>
              <a:t>Building effective </a:t>
            </a:r>
            <a:r>
              <a:rPr lang="en-US" sz="6000" dirty="0" err="1">
                <a:solidFill>
                  <a:schemeClr val="tx2"/>
                </a:solidFill>
              </a:rPr>
              <a:t>mentor:mentee</a:t>
            </a:r>
            <a:r>
              <a:rPr lang="en-US" sz="6000" dirty="0">
                <a:solidFill>
                  <a:schemeClr val="tx2"/>
                </a:solidFill>
              </a:rPr>
              <a:t> relationships</a:t>
            </a:r>
          </a:p>
        </p:txBody>
      </p:sp>
      <p:sp>
        <p:nvSpPr>
          <p:cNvPr id="34" name="Rectangle 26">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50A61621-2ACC-664E-BBA8-7BA7671B48D5}"/>
              </a:ext>
            </a:extLst>
          </p:cNvPr>
          <p:cNvSpPr>
            <a:spLocks noGrp="1"/>
          </p:cNvSpPr>
          <p:nvPr>
            <p:ph type="subTitle" idx="1"/>
          </p:nvPr>
        </p:nvSpPr>
        <p:spPr>
          <a:xfrm>
            <a:off x="8018585" y="1009397"/>
            <a:ext cx="3727938" cy="4801468"/>
          </a:xfrm>
        </p:spPr>
        <p:txBody>
          <a:bodyPr anchor="ctr">
            <a:normAutofit/>
          </a:bodyPr>
          <a:lstStyle/>
          <a:p>
            <a:pPr algn="ctr"/>
            <a:r>
              <a:rPr lang="en-US" sz="2800" dirty="0">
                <a:solidFill>
                  <a:schemeClr val="accent3">
                    <a:lumMod val="60000"/>
                    <a:lumOff val="40000"/>
                  </a:schemeClr>
                </a:solidFill>
              </a:rPr>
              <a:t>Daniel Kessler, PHD</a:t>
            </a:r>
          </a:p>
          <a:p>
            <a:pPr algn="ctr"/>
            <a:r>
              <a:rPr lang="en-US" sz="2800" dirty="0">
                <a:solidFill>
                  <a:srgbClr val="FFFFFF"/>
                </a:solidFill>
              </a:rPr>
              <a:t>Interim BGS director</a:t>
            </a:r>
          </a:p>
        </p:txBody>
      </p:sp>
    </p:spTree>
    <p:extLst>
      <p:ext uri="{BB962C8B-B14F-4D97-AF65-F5344CB8AC3E}">
        <p14:creationId xmlns:p14="http://schemas.microsoft.com/office/powerpoint/2010/main" val="153620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716181"/>
            <a:ext cx="11510033" cy="1138773"/>
          </a:xfrm>
        </p:spPr>
        <p:txBody>
          <a:bodyPr/>
          <a:lstStyle/>
          <a:p>
            <a:pPr algn="ctr"/>
            <a:r>
              <a:rPr lang="en-US" sz="3600" dirty="0">
                <a:solidFill>
                  <a:srgbClr val="800000"/>
                </a:solidFill>
                <a:latin typeface="Calibri" panose="020F0502020204030204" pitchFamily="34" charset="0"/>
                <a:cs typeface="Calibri" panose="020F0502020204030204" pitchFamily="34" charset="0"/>
              </a:rPr>
              <a:t>Alignment of Expectations</a:t>
            </a:r>
            <a:br>
              <a:rPr lang="en-US" sz="3600" dirty="0">
                <a:solidFill>
                  <a:srgbClr val="C00000"/>
                </a:solidFill>
                <a:latin typeface="Calibri" panose="020F0502020204030204" pitchFamily="34" charset="0"/>
                <a:cs typeface="Calibri" panose="020F0502020204030204" pitchFamily="34" charset="0"/>
              </a:rPr>
            </a:br>
            <a:r>
              <a:rPr lang="en-US" sz="3200" dirty="0">
                <a:solidFill>
                  <a:srgbClr val="002060"/>
                </a:solidFill>
                <a:latin typeface="Calibri" panose="020F0502020204030204" pitchFamily="34" charset="0"/>
                <a:cs typeface="Calibri" panose="020F0502020204030204" pitchFamily="34" charset="0"/>
              </a:rPr>
              <a:t>Key to Successful Mentoring Relationships</a:t>
            </a:r>
          </a:p>
        </p:txBody>
      </p:sp>
      <p:sp>
        <p:nvSpPr>
          <p:cNvPr id="6" name="Footer Placeholder 5"/>
          <p:cNvSpPr>
            <a:spLocks noGrp="1"/>
          </p:cNvSpPr>
          <p:nvPr>
            <p:ph type="ftr" sz="quarter" idx="4294967295"/>
          </p:nvPr>
        </p:nvSpPr>
        <p:spPr>
          <a:xfrm>
            <a:off x="972215" y="6470128"/>
            <a:ext cx="5747876" cy="137980"/>
          </a:xfrm>
          <a:prstGeom prst="rect">
            <a:avLst/>
          </a:prstGeom>
        </p:spPr>
        <p:txBody>
          <a:bodyPr/>
          <a:lstStyle/>
          <a:p>
            <a:r>
              <a:rPr lang="en-US">
                <a:solidFill>
                  <a:prstClr val="white"/>
                </a:solidFill>
              </a:rPr>
              <a:t>M Feldman UCSF Faculty Mentoring Program</a:t>
            </a:r>
          </a:p>
        </p:txBody>
      </p:sp>
      <p:sp>
        <p:nvSpPr>
          <p:cNvPr id="7" name="Slide Number Placeholder 6"/>
          <p:cNvSpPr>
            <a:spLocks noGrp="1"/>
          </p:cNvSpPr>
          <p:nvPr>
            <p:ph type="sldNum" sz="quarter" idx="4294967295"/>
          </p:nvPr>
        </p:nvSpPr>
        <p:spPr>
          <a:xfrm>
            <a:off x="477346" y="6453504"/>
            <a:ext cx="328081" cy="155233"/>
          </a:xfrm>
          <a:prstGeom prst="rect">
            <a:avLst/>
          </a:prstGeom>
        </p:spPr>
        <p:txBody>
          <a:bodyPr/>
          <a:lstStyle/>
          <a:p>
            <a:fld id="{7BCC8D0D-EAEC-449D-9161-023DFF90F2E2}" type="slidenum">
              <a:rPr lang="en-US" smtClean="0">
                <a:solidFill>
                  <a:prstClr val="white"/>
                </a:solidFill>
              </a:rPr>
              <a:pPr/>
              <a:t>10</a:t>
            </a:fld>
            <a:endParaRPr lang="en-US">
              <a:solidFill>
                <a:prstClr val="white"/>
              </a:solidFill>
            </a:endParaRPr>
          </a:p>
        </p:txBody>
      </p:sp>
      <p:pic>
        <p:nvPicPr>
          <p:cNvPr id="8" name="Content Placeholder 4" descr="01_misaligned_bridge_503.jpg"/>
          <p:cNvPicPr>
            <a:picLocks noGrp="1" noChangeAspect="1"/>
          </p:cNvPicPr>
          <p:nvPr>
            <p:ph idx="1"/>
          </p:nvPr>
        </p:nvPicPr>
        <p:blipFill>
          <a:blip r:embed="rId2">
            <a:extLst>
              <a:ext uri="{28A0092B-C50C-407E-A947-70E740481C1C}">
                <a14:useLocalDpi xmlns:a14="http://schemas.microsoft.com/office/drawing/2010/main" val="0"/>
              </a:ext>
            </a:extLst>
          </a:blip>
          <a:srcRect l="-4154" r="-4154"/>
          <a:stretch>
            <a:fillRect/>
          </a:stretch>
        </p:blipFill>
        <p:spPr>
          <a:xfrm>
            <a:off x="1632859" y="2276957"/>
            <a:ext cx="9579427" cy="3913414"/>
          </a:xfrm>
        </p:spPr>
      </p:pic>
    </p:spTree>
    <p:extLst>
      <p:ext uri="{BB962C8B-B14F-4D97-AF65-F5344CB8AC3E}">
        <p14:creationId xmlns:p14="http://schemas.microsoft.com/office/powerpoint/2010/main" val="28344868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192" y="651916"/>
            <a:ext cx="11029616" cy="1013800"/>
          </a:xfrm>
        </p:spPr>
        <p:txBody>
          <a:bodyPr>
            <a:normAutofit fontScale="90000"/>
          </a:bodyPr>
          <a:lstStyle/>
          <a:p>
            <a:r>
              <a:rPr lang="en-US" sz="3200" b="0" dirty="0"/>
              <a:t>How do you know when you don’t have alignment?</a:t>
            </a:r>
          </a:p>
        </p:txBody>
      </p:sp>
      <p:sp>
        <p:nvSpPr>
          <p:cNvPr id="7" name="Content Placeholder 6"/>
          <p:cNvSpPr>
            <a:spLocks noGrp="1"/>
          </p:cNvSpPr>
          <p:nvPr>
            <p:ph idx="1"/>
          </p:nvPr>
        </p:nvSpPr>
        <p:spPr>
          <a:xfrm>
            <a:off x="581193" y="2171607"/>
            <a:ext cx="11029615" cy="3678303"/>
          </a:xfrm>
        </p:spPr>
        <p:txBody>
          <a:bodyPr>
            <a:noAutofit/>
          </a:bodyPr>
          <a:lstStyle/>
          <a:p>
            <a:pPr>
              <a:spcAft>
                <a:spcPts val="0"/>
              </a:spcAft>
              <a:defRPr/>
            </a:pPr>
            <a:r>
              <a:rPr lang="en-US" sz="3200" dirty="0"/>
              <a:t>Mentor is unresponsive to emails/unavailable for meetings</a:t>
            </a:r>
          </a:p>
          <a:p>
            <a:pPr>
              <a:spcAft>
                <a:spcPts val="0"/>
              </a:spcAft>
              <a:defRPr/>
            </a:pPr>
            <a:r>
              <a:rPr lang="en-US" sz="3200" dirty="0"/>
              <a:t>Mentee does not meet deadlines</a:t>
            </a:r>
          </a:p>
          <a:p>
            <a:pPr>
              <a:spcAft>
                <a:spcPts val="0"/>
              </a:spcAft>
              <a:defRPr/>
            </a:pPr>
            <a:r>
              <a:rPr lang="en-US" sz="3200" dirty="0"/>
              <a:t>Mentor does most of the talking and direction-setting</a:t>
            </a:r>
          </a:p>
          <a:p>
            <a:pPr>
              <a:spcAft>
                <a:spcPts val="0"/>
              </a:spcAft>
              <a:defRPr/>
            </a:pPr>
            <a:r>
              <a:rPr lang="en-US" sz="3200" dirty="0"/>
              <a:t>Mentee or mentor dreads mentoring meetings</a:t>
            </a:r>
          </a:p>
          <a:p>
            <a:pPr>
              <a:spcAft>
                <a:spcPts val="0"/>
              </a:spcAft>
              <a:defRPr/>
            </a:pPr>
            <a:r>
              <a:rPr lang="en-US" sz="3200" dirty="0"/>
              <a:t>Mentor or mentee avoid each other</a:t>
            </a:r>
          </a:p>
          <a:p>
            <a:pPr>
              <a:spcAft>
                <a:spcPts val="0"/>
              </a:spcAft>
              <a:defRPr/>
            </a:pPr>
            <a:r>
              <a:rPr lang="en-US" sz="3200" dirty="0"/>
              <a:t>Mismatch of mentor and mentee expectations</a:t>
            </a:r>
          </a:p>
        </p:txBody>
      </p:sp>
    </p:spTree>
    <p:extLst>
      <p:ext uri="{BB962C8B-B14F-4D97-AF65-F5344CB8AC3E}">
        <p14:creationId xmlns:p14="http://schemas.microsoft.com/office/powerpoint/2010/main" val="14106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sz="3200">
                <a:solidFill>
                  <a:schemeClr val="accent1"/>
                </a:solidFill>
              </a:rPr>
              <a:t>Underlying causes of misaligned expectations</a:t>
            </a:r>
          </a:p>
        </p:txBody>
      </p:sp>
      <p:sp>
        <p:nvSpPr>
          <p:cNvPr id="13" name="Rectangle 12">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4">
            <a:extLst>
              <a:ext uri="{FF2B5EF4-FFF2-40B4-BE49-F238E27FC236}">
                <a16:creationId xmlns:a16="http://schemas.microsoft.com/office/drawing/2014/main" id="{96B69843-52E2-44F7-963D-B42D2781BB64}"/>
              </a:ext>
            </a:extLst>
          </p:cNvPr>
          <p:cNvGraphicFramePr>
            <a:graphicFrameLocks noGrp="1"/>
          </p:cNvGraphicFramePr>
          <p:nvPr>
            <p:ph idx="1"/>
            <p:extLst>
              <p:ext uri="{D42A27DB-BD31-4B8C-83A1-F6EECF244321}">
                <p14:modId xmlns:p14="http://schemas.microsoft.com/office/powerpoint/2010/main" val="697870004"/>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9409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51E7-7F56-43D8-9F3C-5D8176C8CDCE}"/>
              </a:ext>
            </a:extLst>
          </p:cNvPr>
          <p:cNvSpPr>
            <a:spLocks noGrp="1"/>
          </p:cNvSpPr>
          <p:nvPr>
            <p:ph type="title"/>
          </p:nvPr>
        </p:nvSpPr>
        <p:spPr>
          <a:xfrm>
            <a:off x="696615" y="864447"/>
            <a:ext cx="10515600" cy="589726"/>
          </a:xfrm>
        </p:spPr>
        <p:txBody>
          <a:bodyPr/>
          <a:lstStyle/>
          <a:p>
            <a:r>
              <a:rPr lang="en-US" sz="3200" dirty="0">
                <a:solidFill>
                  <a:srgbClr val="FFFFFF"/>
                </a:solidFill>
              </a:rPr>
              <a:t>Articulating Expectations </a:t>
            </a:r>
          </a:p>
        </p:txBody>
      </p:sp>
      <p:grpSp>
        <p:nvGrpSpPr>
          <p:cNvPr id="3" name="Group 2">
            <a:extLst>
              <a:ext uri="{FF2B5EF4-FFF2-40B4-BE49-F238E27FC236}">
                <a16:creationId xmlns:a16="http://schemas.microsoft.com/office/drawing/2014/main" id="{FE014749-6346-C941-AD07-DC41DF91129D}"/>
              </a:ext>
            </a:extLst>
          </p:cNvPr>
          <p:cNvGrpSpPr/>
          <p:nvPr/>
        </p:nvGrpSpPr>
        <p:grpSpPr>
          <a:xfrm>
            <a:off x="2058235" y="2035717"/>
            <a:ext cx="8365814" cy="4347984"/>
            <a:chOff x="2058235" y="2035717"/>
            <a:chExt cx="8365814" cy="4347984"/>
          </a:xfrm>
        </p:grpSpPr>
        <p:sp>
          <p:nvSpPr>
            <p:cNvPr id="5" name="Freeform 4">
              <a:extLst>
                <a:ext uri="{FF2B5EF4-FFF2-40B4-BE49-F238E27FC236}">
                  <a16:creationId xmlns:a16="http://schemas.microsoft.com/office/drawing/2014/main" id="{9B1CD1CA-3F6D-6046-8CBE-8E29FEB8C373}"/>
                </a:ext>
              </a:extLst>
            </p:cNvPr>
            <p:cNvSpPr/>
            <p:nvPr/>
          </p:nvSpPr>
          <p:spPr>
            <a:xfrm rot="21600000">
              <a:off x="2509409" y="2035717"/>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1" numCol="1" spcCol="1270" anchor="ctr" anchorCtr="0">
              <a:noAutofit/>
            </a:bodyPr>
            <a:lstStyle/>
            <a:p>
              <a:pPr marL="0" lvl="0" indent="0" algn="ctr" defTabSz="1155700" rtl="0">
                <a:lnSpc>
                  <a:spcPct val="90000"/>
                </a:lnSpc>
                <a:spcBef>
                  <a:spcPct val="0"/>
                </a:spcBef>
                <a:spcAft>
                  <a:spcPct val="35000"/>
                </a:spcAft>
                <a:buNone/>
              </a:pPr>
              <a:r>
                <a:rPr lang="en-US" sz="2600" kern="1200" dirty="0"/>
                <a:t>What am I looking for from my mentor relationships?</a:t>
              </a:r>
            </a:p>
          </p:txBody>
        </p:sp>
        <p:sp>
          <p:nvSpPr>
            <p:cNvPr id="6" name="Oval 5">
              <a:extLst>
                <a:ext uri="{FF2B5EF4-FFF2-40B4-BE49-F238E27FC236}">
                  <a16:creationId xmlns:a16="http://schemas.microsoft.com/office/drawing/2014/main" id="{1BF2C45D-353F-7843-ADB1-53B725C87A9F}"/>
                </a:ext>
              </a:extLst>
            </p:cNvPr>
            <p:cNvSpPr/>
            <p:nvPr/>
          </p:nvSpPr>
          <p:spPr>
            <a:xfrm>
              <a:off x="2058235" y="2035718"/>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Freeform 6">
              <a:extLst>
                <a:ext uri="{FF2B5EF4-FFF2-40B4-BE49-F238E27FC236}">
                  <a16:creationId xmlns:a16="http://schemas.microsoft.com/office/drawing/2014/main" id="{694A1DC8-3AC0-E54E-9CCF-812E59FE9DCF}"/>
                </a:ext>
              </a:extLst>
            </p:cNvPr>
            <p:cNvSpPr/>
            <p:nvPr/>
          </p:nvSpPr>
          <p:spPr>
            <a:xfrm rot="21600000">
              <a:off x="2509409" y="3184262"/>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0" numCol="1" spcCol="1270" anchor="ctr" anchorCtr="0">
              <a:noAutofit/>
            </a:bodyPr>
            <a:lstStyle/>
            <a:p>
              <a:pPr marL="0" lvl="0" indent="0" algn="ctr" defTabSz="1155700" rtl="0">
                <a:lnSpc>
                  <a:spcPct val="90000"/>
                </a:lnSpc>
                <a:spcBef>
                  <a:spcPct val="0"/>
                </a:spcBef>
                <a:spcAft>
                  <a:spcPct val="35000"/>
                </a:spcAft>
                <a:buNone/>
              </a:pPr>
              <a:r>
                <a:rPr lang="en-US" sz="2600" kern="1200"/>
                <a:t>What do I expect from my mentors and what do they expect from me?</a:t>
              </a:r>
            </a:p>
          </p:txBody>
        </p:sp>
        <p:sp>
          <p:nvSpPr>
            <p:cNvPr id="8" name="Oval 7">
              <a:extLst>
                <a:ext uri="{FF2B5EF4-FFF2-40B4-BE49-F238E27FC236}">
                  <a16:creationId xmlns:a16="http://schemas.microsoft.com/office/drawing/2014/main" id="{4258C299-619D-6546-ACCF-0927EC82C426}"/>
                </a:ext>
              </a:extLst>
            </p:cNvPr>
            <p:cNvSpPr/>
            <p:nvPr/>
          </p:nvSpPr>
          <p:spPr>
            <a:xfrm>
              <a:off x="2058235" y="3184263"/>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F9C8EB02-67C3-F441-8B53-1DA969869032}"/>
                </a:ext>
              </a:extLst>
            </p:cNvPr>
            <p:cNvSpPr/>
            <p:nvPr/>
          </p:nvSpPr>
          <p:spPr>
            <a:xfrm rot="21600000">
              <a:off x="2509409" y="4332807"/>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1" numCol="1" spcCol="1270" anchor="ctr" anchorCtr="0">
              <a:noAutofit/>
            </a:bodyPr>
            <a:lstStyle/>
            <a:p>
              <a:pPr marL="0" lvl="0" indent="0" algn="ctr" defTabSz="1155700" rtl="0">
                <a:lnSpc>
                  <a:spcPct val="90000"/>
                </a:lnSpc>
                <a:spcBef>
                  <a:spcPct val="0"/>
                </a:spcBef>
                <a:spcAft>
                  <a:spcPct val="35000"/>
                </a:spcAft>
                <a:buNone/>
              </a:pPr>
              <a:r>
                <a:rPr lang="en-US" sz="2600" kern="1200"/>
                <a:t>How do my mentors know what I am expecting?</a:t>
              </a:r>
            </a:p>
          </p:txBody>
        </p:sp>
        <p:sp>
          <p:nvSpPr>
            <p:cNvPr id="10" name="Oval 9">
              <a:extLst>
                <a:ext uri="{FF2B5EF4-FFF2-40B4-BE49-F238E27FC236}">
                  <a16:creationId xmlns:a16="http://schemas.microsoft.com/office/drawing/2014/main" id="{36F78AD6-8B6F-D245-9949-EA1D22C64DBC}"/>
                </a:ext>
              </a:extLst>
            </p:cNvPr>
            <p:cNvSpPr/>
            <p:nvPr/>
          </p:nvSpPr>
          <p:spPr>
            <a:xfrm>
              <a:off x="2058235" y="4332808"/>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10">
              <a:extLst>
                <a:ext uri="{FF2B5EF4-FFF2-40B4-BE49-F238E27FC236}">
                  <a16:creationId xmlns:a16="http://schemas.microsoft.com/office/drawing/2014/main" id="{1280F8D5-83E3-B243-928A-AD8F5C5C99E3}"/>
                </a:ext>
              </a:extLst>
            </p:cNvPr>
            <p:cNvSpPr/>
            <p:nvPr/>
          </p:nvSpPr>
          <p:spPr>
            <a:xfrm rot="21600000">
              <a:off x="2509409" y="5481353"/>
              <a:ext cx="7914640" cy="902348"/>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0" rIns="184912"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Have we explicitly discussed these issues?</a:t>
              </a:r>
            </a:p>
            <a:p>
              <a:pPr marL="0" lvl="0" indent="0" algn="ctr" defTabSz="1155700" rtl="0">
                <a:lnSpc>
                  <a:spcPct val="90000"/>
                </a:lnSpc>
                <a:spcBef>
                  <a:spcPct val="0"/>
                </a:spcBef>
                <a:spcAft>
                  <a:spcPct val="35000"/>
                </a:spcAft>
                <a:buNone/>
              </a:pPr>
              <a:r>
                <a:rPr lang="en-US" sz="2600" kern="1200" dirty="0"/>
                <a:t>If not, why?</a:t>
              </a:r>
            </a:p>
          </p:txBody>
        </p:sp>
        <p:sp>
          <p:nvSpPr>
            <p:cNvPr id="12" name="Oval 11">
              <a:extLst>
                <a:ext uri="{FF2B5EF4-FFF2-40B4-BE49-F238E27FC236}">
                  <a16:creationId xmlns:a16="http://schemas.microsoft.com/office/drawing/2014/main" id="{E9FAAD4A-4F90-7E4C-8FA4-A2C8333965B7}"/>
                </a:ext>
              </a:extLst>
            </p:cNvPr>
            <p:cNvSpPr/>
            <p:nvPr/>
          </p:nvSpPr>
          <p:spPr>
            <a:xfrm>
              <a:off x="2058235" y="5481353"/>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85082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289259" y="1037967"/>
            <a:ext cx="3316590" cy="4709131"/>
          </a:xfrm>
        </p:spPr>
        <p:txBody>
          <a:bodyPr anchor="ctr">
            <a:normAutofit/>
          </a:bodyPr>
          <a:lstStyle/>
          <a:p>
            <a:r>
              <a:rPr lang="en-US" sz="3200" dirty="0">
                <a:solidFill>
                  <a:srgbClr val="FFFEFF"/>
                </a:solidFill>
                <a:latin typeface="+mn-lt"/>
              </a:rPr>
              <a:t>How </a:t>
            </a:r>
            <a:r>
              <a:rPr lang="en-US" sz="3200">
                <a:solidFill>
                  <a:srgbClr val="FFFEFF"/>
                </a:solidFill>
                <a:latin typeface="+mn-lt"/>
              </a:rPr>
              <a:t>to align </a:t>
            </a:r>
            <a:r>
              <a:rPr lang="en-US" sz="3200" dirty="0">
                <a:solidFill>
                  <a:srgbClr val="FFFEFF"/>
                </a:solidFill>
                <a:latin typeface="+mn-lt"/>
              </a:rPr>
              <a:t>expectations</a:t>
            </a:r>
          </a:p>
        </p:txBody>
      </p:sp>
      <p:graphicFrame>
        <p:nvGraphicFramePr>
          <p:cNvPr id="5" name="Content Placeholder 2">
            <a:extLst>
              <a:ext uri="{FF2B5EF4-FFF2-40B4-BE49-F238E27FC236}">
                <a16:creationId xmlns:a16="http://schemas.microsoft.com/office/drawing/2014/main" id="{278456C8-1B58-4CE9-B0F7-559A078650AE}"/>
              </a:ext>
            </a:extLst>
          </p:cNvPr>
          <p:cNvGraphicFramePr>
            <a:graphicFrameLocks noGrp="1"/>
          </p:cNvGraphicFramePr>
          <p:nvPr>
            <p:ph idx="1"/>
            <p:extLst>
              <p:ext uri="{D42A27DB-BD31-4B8C-83A1-F6EECF244321}">
                <p14:modId xmlns:p14="http://schemas.microsoft.com/office/powerpoint/2010/main" val="1851349831"/>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2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a:spLocks noGrp="1"/>
          </p:cNvSpPr>
          <p:nvPr>
            <p:ph type="title"/>
          </p:nvPr>
        </p:nvSpPr>
        <p:spPr>
          <a:xfrm>
            <a:off x="439782" y="909992"/>
            <a:ext cx="10515600" cy="636361"/>
          </a:xfrm>
          <a:prstGeom prst="rect">
            <a:avLst/>
          </a:prstGeom>
          <a:noFill/>
          <a:ln>
            <a:noFill/>
          </a:ln>
        </p:spPr>
        <p:txBody>
          <a:bodyPr spcFirstLastPara="1" wrap="square" lIns="91425" tIns="91425" rIns="91425" bIns="91425" anchor="t" anchorCtr="0">
            <a:noAutofit/>
          </a:bodyPr>
          <a:lstStyle/>
          <a:p>
            <a:pPr>
              <a:lnSpc>
                <a:spcPct val="100000"/>
              </a:lnSpc>
              <a:buClr>
                <a:schemeClr val="accent1"/>
              </a:buClr>
            </a:pPr>
            <a:r>
              <a:rPr lang="en-US" sz="3600" dirty="0">
                <a:latin typeface="Calibri" panose="020F0502020204030204" pitchFamily="34" charset="0"/>
                <a:ea typeface="Arial"/>
                <a:cs typeface="Arial"/>
                <a:sym typeface="Arial"/>
              </a:rPr>
              <a:t>Mentorship Compact: a useful tool</a:t>
            </a:r>
            <a:endParaRPr sz="3600" dirty="0">
              <a:latin typeface="Calibri" panose="020F0502020204030204" pitchFamily="34" charset="0"/>
            </a:endParaRPr>
          </a:p>
        </p:txBody>
      </p:sp>
      <p:sp>
        <p:nvSpPr>
          <p:cNvPr id="822" name="Shape 822"/>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342900" indent="-254000">
              <a:lnSpc>
                <a:spcPct val="100000"/>
              </a:lnSpc>
              <a:spcBef>
                <a:spcPts val="0"/>
              </a:spcBef>
              <a:buClr>
                <a:schemeClr val="accent1"/>
              </a:buClr>
              <a:buNone/>
            </a:pPr>
            <a:endParaRPr sz="1800">
              <a:solidFill>
                <a:srgbClr val="3F3F3F"/>
              </a:solidFill>
              <a:latin typeface="Trebuchet MS"/>
              <a:ea typeface="Trebuchet MS"/>
              <a:cs typeface="Trebuchet MS"/>
              <a:sym typeface="Trebuchet MS"/>
            </a:endParaRPr>
          </a:p>
          <a:p>
            <a:pPr marL="342900" indent="-254000">
              <a:lnSpc>
                <a:spcPct val="100000"/>
              </a:lnSpc>
              <a:buClr>
                <a:schemeClr val="accent1"/>
              </a:buClr>
              <a:buNone/>
            </a:pPr>
            <a:endParaRPr sz="1800">
              <a:solidFill>
                <a:srgbClr val="3F3F3F"/>
              </a:solidFill>
              <a:latin typeface="Trebuchet MS"/>
              <a:ea typeface="Trebuchet MS"/>
              <a:cs typeface="Trebuchet MS"/>
              <a:sym typeface="Trebuchet MS"/>
            </a:endParaRPr>
          </a:p>
        </p:txBody>
      </p:sp>
      <p:sp>
        <p:nvSpPr>
          <p:cNvPr id="823" name="Shape 823"/>
          <p:cNvSpPr txBox="1"/>
          <p:nvPr/>
        </p:nvSpPr>
        <p:spPr>
          <a:xfrm>
            <a:off x="439782" y="1852550"/>
            <a:ext cx="11538857" cy="5021733"/>
          </a:xfrm>
          <a:prstGeom prst="rect">
            <a:avLst/>
          </a:prstGeom>
          <a:noFill/>
          <a:ln>
            <a:noFill/>
          </a:ln>
        </p:spPr>
        <p:txBody>
          <a:bodyPr spcFirstLastPara="1" wrap="square" lIns="91425" tIns="45700" rIns="91425" bIns="45700" anchor="t" anchorCtr="0">
            <a:noAutofit/>
          </a:bodyPr>
          <a:lstStyle/>
          <a:p>
            <a:pPr>
              <a:buClr>
                <a:srgbClr val="0070C0"/>
              </a:buClr>
            </a:pPr>
            <a:r>
              <a:rPr lang="en-US" sz="2000" dirty="0">
                <a:solidFill>
                  <a:schemeClr val="tx1"/>
                </a:solidFill>
                <a:latin typeface="Calibri" panose="020F0502020204030204" pitchFamily="34" charset="0"/>
                <a:cs typeface="Calibri" panose="020F0502020204030204" pitchFamily="34" charset="0"/>
              </a:rPr>
              <a:t>Description…..</a:t>
            </a:r>
            <a:endParaRPr dirty="0">
              <a:solidFill>
                <a:schemeClr val="tx1"/>
              </a:solidFill>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A written document </a:t>
            </a:r>
            <a:r>
              <a:rPr lang="en-US" sz="2000" dirty="0">
                <a:solidFill>
                  <a:srgbClr val="7030A0"/>
                </a:solidFill>
                <a:latin typeface="Calibri" panose="020F0502020204030204" pitchFamily="34" charset="0"/>
                <a:cs typeface="Calibri" panose="020F0502020204030204" pitchFamily="34" charset="0"/>
              </a:rPr>
              <a:t>used to articulate expectations </a:t>
            </a:r>
            <a:r>
              <a:rPr lang="en-US" sz="2000" dirty="0">
                <a:latin typeface="Calibri" panose="020F0502020204030204" pitchFamily="34" charset="0"/>
                <a:cs typeface="Calibri" panose="020F0502020204030204" pitchFamily="34" charset="0"/>
              </a:rPr>
              <a:t>between mentors and mentees</a:t>
            </a:r>
          </a:p>
          <a:p>
            <a:pPr marL="285750" lvl="3" indent="-285750">
              <a:buSzPts val="2000"/>
              <a:buFont typeface="Arial"/>
              <a:buChar char="•"/>
            </a:pPr>
            <a:endParaRPr sz="7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Focused on daily/weekly </a:t>
            </a:r>
            <a:r>
              <a:rPr lang="en-US" sz="2000" dirty="0">
                <a:solidFill>
                  <a:srgbClr val="7030A0"/>
                </a:solidFill>
                <a:latin typeface="Calibri" panose="020F0502020204030204" pitchFamily="34" charset="0"/>
                <a:cs typeface="Calibri" panose="020F0502020204030204" pitchFamily="34" charset="0"/>
              </a:rPr>
              <a:t>expectations for the working relationship</a:t>
            </a:r>
            <a:endParaRPr lang="en-US" sz="2000" dirty="0">
              <a:latin typeface="Calibri" panose="020F0502020204030204" pitchFamily="34" charset="0"/>
              <a:cs typeface="Calibri" panose="020F0502020204030204" pitchFamily="34" charset="0"/>
            </a:endParaRPr>
          </a:p>
          <a:p>
            <a:pPr marL="285750" lvl="3" indent="-285750">
              <a:buSzPts val="2000"/>
              <a:buFont typeface="Arial"/>
              <a:buChar char="•"/>
            </a:pPr>
            <a:endParaRPr lang="en-US" sz="10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Review together </a:t>
            </a:r>
            <a:r>
              <a:rPr lang="en-US" sz="2000" dirty="0">
                <a:solidFill>
                  <a:srgbClr val="7030A0"/>
                </a:solidFill>
                <a:latin typeface="Calibri" panose="020F0502020204030204" pitchFamily="34" charset="0"/>
                <a:cs typeface="Calibri" panose="020F0502020204030204" pitchFamily="34" charset="0"/>
              </a:rPr>
              <a:t>at the beginning and periodically throughout</a:t>
            </a:r>
          </a:p>
          <a:p>
            <a:pPr marL="285750" lvl="3" indent="-285750">
              <a:buSzPts val="2000"/>
              <a:buFont typeface="Arial"/>
              <a:buChar char="•"/>
            </a:pPr>
            <a:endParaRPr lang="en-US" sz="11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Differs from the Individual Development Plan (IDP) which focuses on short and long-term career plans</a:t>
            </a:r>
          </a:p>
          <a:p>
            <a:pPr marL="0" lvl="3">
              <a:buSzPts val="2000"/>
            </a:pPr>
            <a:endParaRPr lang="en-US" sz="2000" dirty="0">
              <a:solidFill>
                <a:schemeClr val="tx1"/>
              </a:solidFill>
              <a:latin typeface="Calibri" panose="020F0502020204030204" pitchFamily="34" charset="0"/>
              <a:cs typeface="Calibri" panose="020F0502020204030204" pitchFamily="34" charset="0"/>
            </a:endParaRPr>
          </a:p>
          <a:p>
            <a:pPr marL="0" lvl="3">
              <a:buSzPts val="2000"/>
            </a:pPr>
            <a:r>
              <a:rPr lang="en-US" sz="2000" dirty="0">
                <a:solidFill>
                  <a:schemeClr val="tx1"/>
                </a:solidFill>
                <a:latin typeface="Calibri" panose="020F0502020204030204" pitchFamily="34" charset="0"/>
                <a:cs typeface="Calibri" panose="020F0502020204030204" pitchFamily="34" charset="0"/>
              </a:rPr>
              <a:t>The value…..</a:t>
            </a:r>
            <a:endParaRPr dirty="0">
              <a:solidFill>
                <a:schemeClr val="tx1"/>
              </a:solidFill>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Documentation of expectations which can be </a:t>
            </a:r>
            <a:r>
              <a:rPr lang="en-US" sz="2000" dirty="0">
                <a:solidFill>
                  <a:srgbClr val="7030A0"/>
                </a:solidFill>
                <a:latin typeface="Calibri" panose="020F0502020204030204" pitchFamily="34" charset="0"/>
                <a:cs typeface="Calibri" panose="020F0502020204030204" pitchFamily="34" charset="0"/>
              </a:rPr>
              <a:t>revisited and revised</a:t>
            </a:r>
          </a:p>
          <a:p>
            <a:pPr marL="285750" lvl="3" indent="-285750">
              <a:buSzPts val="2000"/>
              <a:buFont typeface="Arial"/>
              <a:buChar char="•"/>
            </a:pPr>
            <a:endParaRPr lang="en-US" sz="9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A </a:t>
            </a:r>
            <a:r>
              <a:rPr lang="en-US" sz="2000" dirty="0">
                <a:solidFill>
                  <a:srgbClr val="7030A0"/>
                </a:solidFill>
                <a:latin typeface="Calibri" panose="020F0502020204030204" pitchFamily="34" charset="0"/>
                <a:cs typeface="Calibri" panose="020F0502020204030204" pitchFamily="34" charset="0"/>
              </a:rPr>
              <a:t>shared reference point </a:t>
            </a:r>
            <a:r>
              <a:rPr lang="en-US" sz="2000" dirty="0">
                <a:latin typeface="Calibri" panose="020F0502020204030204" pitchFamily="34" charset="0"/>
                <a:cs typeface="Calibri" panose="020F0502020204030204" pitchFamily="34" charset="0"/>
              </a:rPr>
              <a:t>for regular progress reviews </a:t>
            </a:r>
            <a:endParaRPr dirty="0">
              <a:latin typeface="Calibri" panose="020F0502020204030204" pitchFamily="34" charset="0"/>
              <a:cs typeface="Calibri" panose="020F0502020204030204" pitchFamily="34" charset="0"/>
            </a:endParaRPr>
          </a:p>
          <a:p>
            <a:pPr marL="285750" lvl="3" indent="-285750">
              <a:buSzPts val="2000"/>
              <a:buFont typeface="Arial"/>
              <a:buChar char="•"/>
            </a:pPr>
            <a:endParaRPr lang="en-US" sz="8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Makes invisible expectations, </a:t>
            </a:r>
            <a:r>
              <a:rPr lang="en-US" sz="2000" dirty="0">
                <a:solidFill>
                  <a:srgbClr val="7030A0"/>
                </a:solidFill>
                <a:latin typeface="Calibri" panose="020F0502020204030204" pitchFamily="34" charset="0"/>
                <a:cs typeface="Calibri" panose="020F0502020204030204" pitchFamily="34" charset="0"/>
              </a:rPr>
              <a:t>visible</a:t>
            </a:r>
            <a:endParaRPr dirty="0">
              <a:solidFill>
                <a:srgbClr val="7030A0"/>
              </a:solidFill>
              <a:latin typeface="Calibri" panose="020F0502020204030204" pitchFamily="34" charset="0"/>
              <a:cs typeface="Calibri" panose="020F0502020204030204" pitchFamily="34" charset="0"/>
            </a:endParaRPr>
          </a:p>
          <a:p>
            <a:pPr marL="285750" lvl="3" indent="-285750">
              <a:buSzPts val="2000"/>
              <a:buFont typeface="Arial"/>
              <a:buChar char="•"/>
            </a:pPr>
            <a:endParaRPr lang="en-US" sz="900" b="1"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solidFill>
                  <a:srgbClr val="7030A0"/>
                </a:solidFill>
                <a:latin typeface="Calibri" panose="020F0502020204030204" pitchFamily="34" charset="0"/>
                <a:cs typeface="Calibri" panose="020F0502020204030204" pitchFamily="34" charset="0"/>
              </a:rPr>
              <a:t>Levels the playing field </a:t>
            </a:r>
            <a:r>
              <a:rPr lang="en-US" sz="2000" dirty="0">
                <a:latin typeface="Calibri" panose="020F0502020204030204" pitchFamily="34" charset="0"/>
                <a:cs typeface="Calibri" panose="020F0502020204030204" pitchFamily="34" charset="0"/>
              </a:rPr>
              <a:t>among mentees </a:t>
            </a:r>
            <a:endParaRPr lang="en-US" dirty="0">
              <a:latin typeface="Calibri" panose="020F0502020204030204" pitchFamily="34" charset="0"/>
              <a:cs typeface="Calibri" panose="020F0502020204030204" pitchFamily="34" charset="0"/>
            </a:endParaRPr>
          </a:p>
          <a:p>
            <a:pPr marL="285750" lvl="3" indent="-285750">
              <a:buSzPts val="2000"/>
              <a:buFont typeface="Arial"/>
              <a:buChar char="•"/>
            </a:pPr>
            <a:endParaRPr lang="en-US" sz="1800" b="1" dirty="0">
              <a:solidFill>
                <a:srgbClr val="C00000"/>
              </a:solidFill>
              <a:latin typeface="Calibri" panose="020F0502020204030204" pitchFamily="34" charset="0"/>
              <a:cs typeface="Calibri" panose="020F0502020204030204" pitchFamily="34" charset="0"/>
            </a:endParaRPr>
          </a:p>
          <a:p>
            <a:pPr marL="285750" lvl="3" indent="-285750"/>
            <a:endParaRPr sz="1800" dirty="0">
              <a:solidFill>
                <a:srgbClr val="C00000"/>
              </a:solidFill>
            </a:endParaRPr>
          </a:p>
          <a:p>
            <a:pPr marL="285750" lvl="3" indent="-285750"/>
            <a:endParaRPr sz="1800" dirty="0">
              <a:solidFill>
                <a:srgbClr val="C00000"/>
              </a:solidFill>
            </a:endParaRPr>
          </a:p>
        </p:txBody>
      </p:sp>
    </p:spTree>
    <p:extLst>
      <p:ext uri="{BB962C8B-B14F-4D97-AF65-F5344CB8AC3E}">
        <p14:creationId xmlns:p14="http://schemas.microsoft.com/office/powerpoint/2010/main" val="19155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3">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92BF-8C5B-94F1-272E-86F29DD29583}"/>
              </a:ext>
            </a:extLst>
          </p:cNvPr>
          <p:cNvSpPr>
            <a:spLocks noGrp="1"/>
          </p:cNvSpPr>
          <p:nvPr>
            <p:ph type="title"/>
          </p:nvPr>
        </p:nvSpPr>
        <p:spPr/>
        <p:txBody>
          <a:bodyPr/>
          <a:lstStyle/>
          <a:p>
            <a:r>
              <a:rPr lang="en-US" dirty="0"/>
              <a:t>BGS Mentorship </a:t>
            </a:r>
            <a:r>
              <a:rPr lang="en-US" dirty="0" err="1"/>
              <a:t>CompaCT</a:t>
            </a:r>
            <a:endParaRPr lang="en-US" dirty="0"/>
          </a:p>
        </p:txBody>
      </p:sp>
      <p:sp>
        <p:nvSpPr>
          <p:cNvPr id="5" name="Content Placeholder 4">
            <a:extLst>
              <a:ext uri="{FF2B5EF4-FFF2-40B4-BE49-F238E27FC236}">
                <a16:creationId xmlns:a16="http://schemas.microsoft.com/office/drawing/2014/main" id="{457351B2-2064-BFBA-42F2-4E0649256D80}"/>
              </a:ext>
            </a:extLst>
          </p:cNvPr>
          <p:cNvSpPr>
            <a:spLocks noGrp="1"/>
          </p:cNvSpPr>
          <p:nvPr>
            <p:ph sz="half" idx="2"/>
          </p:nvPr>
        </p:nvSpPr>
        <p:spPr>
          <a:xfrm>
            <a:off x="579608" y="1298082"/>
            <a:ext cx="11086528" cy="3633047"/>
          </a:xfrm>
        </p:spPr>
        <p:txBody>
          <a:bodyPr>
            <a:normAutofit/>
          </a:bodyPr>
          <a:lstStyle/>
          <a:p>
            <a:pPr marL="0" marR="0" indent="0">
              <a:spcBef>
                <a:spcPts val="0"/>
              </a:spcBef>
              <a:spcAft>
                <a:spcPts val="0"/>
              </a:spcAft>
              <a:buNone/>
            </a:pPr>
            <a:endParaRPr lang="en-US" sz="24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2400" dirty="0">
                <a:solidFill>
                  <a:srgbClr val="00000A"/>
                </a:solidFill>
                <a:latin typeface="Arial" panose="020B0604020202020204" pitchFamily="34" charset="0"/>
                <a:ea typeface="Calibri" panose="020F0502020204030204" pitchFamily="34" charset="0"/>
                <a:cs typeface="Calibri" panose="020F0502020204030204" pitchFamily="34" charset="0"/>
              </a:rPr>
              <a:t>P</a:t>
            </a:r>
            <a:r>
              <a:rPr lang="en-US" sz="24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urpose: to facilitate discussion, align expectations and clarify responsibilities for both mentor and mentee</a:t>
            </a:r>
          </a:p>
          <a:p>
            <a:pPr>
              <a:spcBef>
                <a:spcPts val="0"/>
              </a:spcBef>
              <a:spcAft>
                <a:spcPts val="0"/>
              </a:spcAft>
            </a:pPr>
            <a:r>
              <a:rPr lang="en-US" sz="24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Define a core set of responsibilities for the mentor and mentee</a:t>
            </a:r>
          </a:p>
          <a:p>
            <a:pPr>
              <a:spcBef>
                <a:spcPts val="0"/>
              </a:spcBef>
              <a:spcAft>
                <a:spcPts val="0"/>
              </a:spcAft>
            </a:pPr>
            <a:r>
              <a:rPr lang="en-US" sz="24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Individualize for the specific mentoring</a:t>
            </a:r>
            <a:r>
              <a:rPr lang="en-US" sz="2400" dirty="0">
                <a:solidFill>
                  <a:srgbClr val="00000A"/>
                </a:solidFill>
                <a:latin typeface="Arial" panose="020B0604020202020204" pitchFamily="34" charset="0"/>
                <a:ea typeface="Calibri" panose="020F0502020204030204" pitchFamily="34" charset="0"/>
                <a:cs typeface="Calibri" panose="020F0502020204030204" pitchFamily="34" charset="0"/>
              </a:rPr>
              <a:t> relationship</a:t>
            </a:r>
          </a:p>
          <a:p>
            <a:pPr>
              <a:spcBef>
                <a:spcPts val="0"/>
              </a:spcBef>
              <a:spcAft>
                <a:spcPts val="0"/>
              </a:spcAft>
            </a:pPr>
            <a:r>
              <a:rPr lang="en-US" sz="24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Review and signed at the beginning of the </a:t>
            </a:r>
            <a:r>
              <a:rPr lang="en-US" sz="2400" dirty="0" err="1">
                <a:solidFill>
                  <a:srgbClr val="00000A"/>
                </a:solidFill>
                <a:effectLst/>
                <a:latin typeface="Arial" panose="020B0604020202020204" pitchFamily="34" charset="0"/>
                <a:ea typeface="Calibri" panose="020F0502020204030204" pitchFamily="34" charset="0"/>
                <a:cs typeface="Calibri" panose="020F0502020204030204" pitchFamily="34" charset="0"/>
              </a:rPr>
              <a:t>mentor:mentee</a:t>
            </a:r>
            <a:r>
              <a:rPr lang="en-US" sz="24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 relationship</a:t>
            </a:r>
          </a:p>
          <a:p>
            <a:pPr>
              <a:spcBef>
                <a:spcPts val="0"/>
              </a:spcBef>
              <a:spcAft>
                <a:spcPts val="0"/>
              </a:spcAft>
            </a:pPr>
            <a:r>
              <a:rPr lang="en-US" sz="2400" dirty="0">
                <a:solidFill>
                  <a:srgbClr val="00000A"/>
                </a:solidFill>
                <a:latin typeface="Arial" panose="020B0604020202020204" pitchFamily="34" charset="0"/>
                <a:ea typeface="Calibri" panose="020F0502020204030204" pitchFamily="34" charset="0"/>
                <a:cs typeface="Calibri" panose="020F0502020204030204" pitchFamily="34" charset="0"/>
              </a:rPr>
              <a:t>Revisit as needed to ensure continued alignment of expectations</a:t>
            </a:r>
            <a:endParaRPr lang="en-US" sz="24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105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4A3E-3985-E448-87ED-CD57A9BF6B48}"/>
              </a:ext>
            </a:extLst>
          </p:cNvPr>
          <p:cNvSpPr>
            <a:spLocks noGrp="1"/>
          </p:cNvSpPr>
          <p:nvPr>
            <p:ph type="title"/>
          </p:nvPr>
        </p:nvSpPr>
        <p:spPr/>
        <p:txBody>
          <a:bodyPr/>
          <a:lstStyle/>
          <a:p>
            <a:r>
              <a:rPr lang="en-US" dirty="0"/>
              <a:t>BGS Mentorship Compact</a:t>
            </a:r>
          </a:p>
        </p:txBody>
      </p:sp>
      <p:sp>
        <p:nvSpPr>
          <p:cNvPr id="5" name="Text Placeholder 4">
            <a:extLst>
              <a:ext uri="{FF2B5EF4-FFF2-40B4-BE49-F238E27FC236}">
                <a16:creationId xmlns:a16="http://schemas.microsoft.com/office/drawing/2014/main" id="{C17B68AD-7FE2-A0F3-1CE3-70C0A9C6D48B}"/>
              </a:ext>
            </a:extLst>
          </p:cNvPr>
          <p:cNvSpPr>
            <a:spLocks noGrp="1"/>
          </p:cNvSpPr>
          <p:nvPr>
            <p:ph type="body" idx="1"/>
          </p:nvPr>
        </p:nvSpPr>
        <p:spPr>
          <a:xfrm>
            <a:off x="887219" y="1803458"/>
            <a:ext cx="5087075" cy="536005"/>
          </a:xfrm>
        </p:spPr>
        <p:txBody>
          <a:bodyPr/>
          <a:lstStyle/>
          <a:p>
            <a:r>
              <a:rPr lang="en-US" dirty="0"/>
              <a:t>Mentee</a:t>
            </a:r>
          </a:p>
        </p:txBody>
      </p:sp>
      <p:sp>
        <p:nvSpPr>
          <p:cNvPr id="3" name="Content Placeholder 2">
            <a:extLst>
              <a:ext uri="{FF2B5EF4-FFF2-40B4-BE49-F238E27FC236}">
                <a16:creationId xmlns:a16="http://schemas.microsoft.com/office/drawing/2014/main" id="{F5D5B56D-D426-7A24-C732-2E1860C57B6A}"/>
              </a:ext>
            </a:extLst>
          </p:cNvPr>
          <p:cNvSpPr>
            <a:spLocks noGrp="1"/>
          </p:cNvSpPr>
          <p:nvPr>
            <p:ph sz="half" idx="2"/>
          </p:nvPr>
        </p:nvSpPr>
        <p:spPr>
          <a:xfrm>
            <a:off x="581192" y="2364282"/>
            <a:ext cx="5393100" cy="2934999"/>
          </a:xfrm>
        </p:spPr>
        <p:txBody>
          <a:bodyPr>
            <a:noAutofit/>
          </a:bodyPr>
          <a:lstStyle/>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Establish Expectations.</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Take ownership of my thesis project. </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Take ownership of my professional development.</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Communicate with my mentor(s) about my research progress, access to resources and milestone achievements. </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Arrange regular meetings with my mentor(s).</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Arrange meetings with my thesis committee.</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Stay abreast of the latest developments in my field.</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Build a professional network.</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Respect all ethical and institutional standards.</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Maintain a relationship with my mentor(s) that is based on trust and respect.</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latin typeface="Arial" panose="020B0604020202020204" pitchFamily="34" charset="0"/>
                <a:ea typeface="Calibri" panose="020F0502020204030204" pitchFamily="34" charset="0"/>
                <a:cs typeface="Symbol" pitchFamily="2" charset="2"/>
              </a:rPr>
              <a:t>M</a:t>
            </a:r>
            <a:r>
              <a:rPr lang="en-US" sz="1600" dirty="0">
                <a:solidFill>
                  <a:srgbClr val="00000A"/>
                </a:solidFill>
                <a:effectLst/>
                <a:latin typeface="Arial" panose="020B0604020202020204" pitchFamily="34" charset="0"/>
                <a:ea typeface="Calibri" panose="020F0502020204030204" pitchFamily="34" charset="0"/>
                <a:cs typeface="Symbol" pitchFamily="2" charset="2"/>
              </a:rPr>
              <a:t>aintain a safe, respectful, inclusive, and secure working environment.</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Comply with all institutional policies. </a:t>
            </a:r>
            <a:endParaRPr lang="en-US" sz="1600" dirty="0"/>
          </a:p>
        </p:txBody>
      </p:sp>
      <p:sp>
        <p:nvSpPr>
          <p:cNvPr id="6" name="Text Placeholder 5">
            <a:extLst>
              <a:ext uri="{FF2B5EF4-FFF2-40B4-BE49-F238E27FC236}">
                <a16:creationId xmlns:a16="http://schemas.microsoft.com/office/drawing/2014/main" id="{518FFE22-2685-5DB9-C394-DE2D9314F44F}"/>
              </a:ext>
            </a:extLst>
          </p:cNvPr>
          <p:cNvSpPr>
            <a:spLocks noGrp="1"/>
          </p:cNvSpPr>
          <p:nvPr>
            <p:ph type="body" sz="quarter" idx="3"/>
          </p:nvPr>
        </p:nvSpPr>
        <p:spPr>
          <a:xfrm>
            <a:off x="6523736" y="1786090"/>
            <a:ext cx="5087073" cy="553373"/>
          </a:xfrm>
        </p:spPr>
        <p:txBody>
          <a:bodyPr/>
          <a:lstStyle/>
          <a:p>
            <a:r>
              <a:rPr lang="en-US" dirty="0"/>
              <a:t>Mentor</a:t>
            </a:r>
          </a:p>
        </p:txBody>
      </p:sp>
      <p:sp>
        <p:nvSpPr>
          <p:cNvPr id="4" name="Content Placeholder 3">
            <a:extLst>
              <a:ext uri="{FF2B5EF4-FFF2-40B4-BE49-F238E27FC236}">
                <a16:creationId xmlns:a16="http://schemas.microsoft.com/office/drawing/2014/main" id="{F71C9CA1-7FF6-CC32-677D-9C84D5D25C19}"/>
              </a:ext>
            </a:extLst>
          </p:cNvPr>
          <p:cNvSpPr>
            <a:spLocks noGrp="1"/>
          </p:cNvSpPr>
          <p:nvPr>
            <p:ph sz="quarter" idx="4"/>
          </p:nvPr>
        </p:nvSpPr>
        <p:spPr>
          <a:xfrm>
            <a:off x="6217709" y="2314044"/>
            <a:ext cx="5393101" cy="4123790"/>
          </a:xfrm>
        </p:spPr>
        <p:txBody>
          <a:bodyPr>
            <a:normAutofit fontScale="25000" lnSpcReduction="20000"/>
          </a:bodyPr>
          <a:lstStyle/>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Ensure my mentee's thesis project is feasible.</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Establish expectations and goals with mentee on research project. </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Know requirements of graduate program. </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Ensure mentee meets with their thesis committee.</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Support my mentee’s professional skills development.</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Strive for open and effective communication.</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Provide guidance through scientific challenges.</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Work collaboratively with co-mentors and thesis. committee members to further benefit mentee.</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latin typeface="Arial" panose="020B0604020202020204" pitchFamily="34" charset="0"/>
                <a:ea typeface="Calibri" panose="020F0502020204030204" pitchFamily="34" charset="0"/>
                <a:cs typeface="Arial" panose="020B0604020202020204" pitchFamily="34" charset="0"/>
              </a:rPr>
              <a:t>E</a:t>
            </a: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stablish and maintain a safe, respectful, inclusive, and secure working environment.</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Submit student’s thesis project for publication.</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Promote all ethical and institutional standards.</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Maintain a relationship with my mentee that is based on trust, mutual respect and aligned expectations.</a:t>
            </a:r>
          </a:p>
          <a:p>
            <a:pPr marL="342900" marR="0" lvl="0" indent="-342900">
              <a:lnSpc>
                <a:spcPct val="120000"/>
              </a:lnSpc>
              <a:spcBef>
                <a:spcPts val="0"/>
              </a:spcBef>
              <a:spcAft>
                <a:spcPts val="0"/>
              </a:spcAft>
              <a:buSzPts val="1100"/>
              <a:buFont typeface="Symbol" pitchFamily="2" charset="2"/>
              <a:buChar char=""/>
            </a:pPr>
            <a:r>
              <a:rPr lang="en-US" sz="6400" dirty="0">
                <a:solidFill>
                  <a:srgbClr val="00000A"/>
                </a:solidFill>
                <a:effectLst/>
                <a:latin typeface="Arial" panose="020B0604020202020204" pitchFamily="34" charset="0"/>
                <a:ea typeface="Calibri" panose="020F0502020204030204" pitchFamily="34" charset="0"/>
                <a:cs typeface="Arial" panose="020B0604020202020204" pitchFamily="34" charset="0"/>
              </a:rPr>
              <a:t>Support my mentee and facilitate their transition to the next stages of their career.</a:t>
            </a:r>
          </a:p>
          <a:p>
            <a:pPr marL="0" marR="0" algn="just">
              <a:spcBef>
                <a:spcPts val="0"/>
              </a:spcBef>
              <a:spcAft>
                <a:spcPts val="0"/>
              </a:spcAft>
            </a:pPr>
            <a:endParaRPr lang="en-US" sz="1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413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452C-CD96-E649-A2F9-31F8F6E9B14F}"/>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ALIGN EXPECTATIONS </a:t>
            </a:r>
            <a:r>
              <a:rPr lang="mr-IN" dirty="0">
                <a:solidFill>
                  <a:srgbClr val="FFFFFF"/>
                </a:solidFill>
              </a:rPr>
              <a:t>–</a:t>
            </a:r>
            <a:r>
              <a:rPr lang="en-US" dirty="0">
                <a:solidFill>
                  <a:srgbClr val="FFFFFF"/>
                </a:solidFill>
              </a:rPr>
              <a:t>Individualized Development Plan</a:t>
            </a:r>
          </a:p>
        </p:txBody>
      </p:sp>
      <p:sp>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EECFF4A3-E3D8-4338-AD1D-2020AE6B4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C337E9DB-1C3F-6149-98A2-F8A2F0D01D5A}"/>
              </a:ext>
            </a:extLst>
          </p:cNvPr>
          <p:cNvSpPr>
            <a:spLocks noGrp="1"/>
          </p:cNvSpPr>
          <p:nvPr>
            <p:ph idx="1"/>
          </p:nvPr>
        </p:nvSpPr>
        <p:spPr>
          <a:xfrm>
            <a:off x="4505325" y="2160400"/>
            <a:ext cx="7525310" cy="4045683"/>
          </a:xfrm>
        </p:spPr>
        <p:txBody>
          <a:bodyPr>
            <a:normAutofit/>
          </a:bodyPr>
          <a:lstStyle/>
          <a:p>
            <a:pPr>
              <a:lnSpc>
                <a:spcPct val="90000"/>
              </a:lnSpc>
            </a:pPr>
            <a:r>
              <a:rPr lang="en-US" dirty="0"/>
              <a:t>UP FRONT ASSESSMENT:</a:t>
            </a:r>
          </a:p>
          <a:p>
            <a:pPr lvl="1">
              <a:lnSpc>
                <a:spcPct val="90000"/>
              </a:lnSpc>
            </a:pPr>
            <a:r>
              <a:rPr lang="en-US" dirty="0"/>
              <a:t>WHAT IS NEEDED TO ACHIEVE YOUR GOAL?</a:t>
            </a:r>
          </a:p>
          <a:p>
            <a:pPr lvl="1">
              <a:lnSpc>
                <a:spcPct val="90000"/>
              </a:lnSpc>
            </a:pPr>
            <a:r>
              <a:rPr lang="en-US" dirty="0"/>
              <a:t>WHAT ARE YOUR SPECIFIC NEEDS AS A MENTEE?</a:t>
            </a:r>
          </a:p>
          <a:p>
            <a:pPr lvl="2">
              <a:lnSpc>
                <a:spcPct val="90000"/>
              </a:lnSpc>
            </a:pPr>
            <a:r>
              <a:rPr lang="en-US" dirty="0"/>
              <a:t>SCIENTIFIC SKILLS</a:t>
            </a:r>
          </a:p>
          <a:p>
            <a:pPr lvl="2">
              <a:lnSpc>
                <a:spcPct val="90000"/>
              </a:lnSpc>
            </a:pPr>
            <a:r>
              <a:rPr lang="en-US" dirty="0"/>
              <a:t>PROFESSIONAL SKILLS</a:t>
            </a:r>
          </a:p>
          <a:p>
            <a:pPr lvl="2">
              <a:lnSpc>
                <a:spcPct val="90000"/>
              </a:lnSpc>
            </a:pPr>
            <a:r>
              <a:rPr lang="en-US" dirty="0"/>
              <a:t>CAREER SKILLS</a:t>
            </a:r>
          </a:p>
          <a:p>
            <a:pPr lvl="2">
              <a:lnSpc>
                <a:spcPct val="90000"/>
              </a:lnSpc>
            </a:pPr>
            <a:r>
              <a:rPr lang="en-US" dirty="0"/>
              <a:t>OTHER SUPPORT</a:t>
            </a:r>
          </a:p>
          <a:p>
            <a:pPr>
              <a:lnSpc>
                <a:spcPct val="90000"/>
              </a:lnSpc>
            </a:pPr>
            <a:r>
              <a:rPr lang="en-US" dirty="0"/>
              <a:t>ESTABLISH MUTUATL AND BENEFICIAL EXPECTATIONS</a:t>
            </a:r>
          </a:p>
          <a:p>
            <a:pPr>
              <a:lnSpc>
                <a:spcPct val="90000"/>
              </a:lnSpc>
            </a:pPr>
            <a:r>
              <a:rPr lang="en-US" dirty="0"/>
              <a:t>COMMUNICATE THE EXPECTATIONS</a:t>
            </a:r>
          </a:p>
          <a:p>
            <a:pPr>
              <a:lnSpc>
                <a:spcPct val="90000"/>
              </a:lnSpc>
            </a:pPr>
            <a:r>
              <a:rPr lang="en-US" dirty="0"/>
              <a:t>ALIGN EXPECTATIONS BETWEEN MENTOR AND MENTEE</a:t>
            </a:r>
          </a:p>
          <a:p>
            <a:pPr>
              <a:lnSpc>
                <a:spcPct val="90000"/>
              </a:lnSpc>
            </a:pPr>
            <a:r>
              <a:rPr lang="en-US" dirty="0"/>
              <a:t>REVISIT EXPECTATIONS AND ADJUST WITH MENTEE GROWTH</a:t>
            </a:r>
          </a:p>
        </p:txBody>
      </p:sp>
    </p:spTree>
    <p:extLst>
      <p:ext uri="{BB962C8B-B14F-4D97-AF65-F5344CB8AC3E}">
        <p14:creationId xmlns:p14="http://schemas.microsoft.com/office/powerpoint/2010/main" val="202307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What Expectations?</a:t>
            </a:r>
            <a:endParaRPr lang="en-US" sz="3600" dirty="0">
              <a:solidFill>
                <a:srgbClr val="FFFFFF"/>
              </a:solidFill>
            </a:endParaRPr>
          </a:p>
        </p:txBody>
      </p:sp>
      <p:sp>
        <p:nvSpPr>
          <p:cNvPr id="4" name="Text Placeholder 3"/>
          <p:cNvSpPr>
            <a:spLocks noGrp="1"/>
          </p:cNvSpPr>
          <p:nvPr>
            <p:ph type="body" idx="1"/>
          </p:nvPr>
        </p:nvSpPr>
        <p:spPr>
          <a:xfrm>
            <a:off x="581193" y="2937574"/>
            <a:ext cx="5087075" cy="3730477"/>
          </a:xfrm>
        </p:spPr>
        <p:txBody>
          <a:bodyPr/>
          <a:lstStyle/>
          <a:p>
            <a:pPr>
              <a:spcAft>
                <a:spcPts val="0"/>
              </a:spcAft>
            </a:pPr>
            <a:r>
              <a:rPr lang="en-US" sz="2400" dirty="0">
                <a:solidFill>
                  <a:srgbClr val="002060"/>
                </a:solidFill>
              </a:rPr>
              <a:t>Topics to discuss:</a:t>
            </a:r>
          </a:p>
          <a:p>
            <a:pPr marL="342900" indent="-342900">
              <a:spcAft>
                <a:spcPts val="0"/>
              </a:spcAft>
              <a:buFont typeface="Arial"/>
              <a:buChar char="•"/>
            </a:pPr>
            <a:endParaRPr lang="en-US" sz="2400" dirty="0">
              <a:solidFill>
                <a:srgbClr val="002060"/>
              </a:solidFill>
            </a:endParaRPr>
          </a:p>
          <a:p>
            <a:pPr marL="800100" lvl="1" indent="-342900">
              <a:spcAft>
                <a:spcPts val="0"/>
              </a:spcAft>
              <a:buFont typeface="Arial"/>
              <a:buChar char="•"/>
            </a:pPr>
            <a:r>
              <a:rPr lang="en-US" sz="2400" dirty="0"/>
              <a:t>Short and long-term goals</a:t>
            </a:r>
          </a:p>
          <a:p>
            <a:pPr marL="800100" lvl="1" indent="-342900">
              <a:spcAft>
                <a:spcPts val="0"/>
              </a:spcAft>
              <a:buFont typeface="Arial"/>
              <a:buChar char="•"/>
            </a:pPr>
            <a:r>
              <a:rPr lang="en-US" sz="2400" dirty="0"/>
              <a:t>Areas of interest</a:t>
            </a:r>
          </a:p>
          <a:p>
            <a:pPr marL="800100" lvl="1" indent="-342900">
              <a:spcAft>
                <a:spcPts val="0"/>
              </a:spcAft>
              <a:buFont typeface="Arial"/>
              <a:buChar char="•"/>
            </a:pPr>
            <a:r>
              <a:rPr lang="en-US" sz="2400" dirty="0"/>
              <a:t>Communications styles</a:t>
            </a:r>
          </a:p>
          <a:p>
            <a:pPr marL="800100" lvl="1" indent="-342900">
              <a:spcAft>
                <a:spcPts val="0"/>
              </a:spcAft>
              <a:buFont typeface="Arial"/>
              <a:buChar char="•"/>
            </a:pPr>
            <a:r>
              <a:rPr lang="en-US" sz="2400" dirty="0"/>
              <a:t>Meeting schedules</a:t>
            </a:r>
          </a:p>
          <a:p>
            <a:pPr marL="800100" lvl="1" indent="-342900">
              <a:spcAft>
                <a:spcPts val="0"/>
              </a:spcAft>
              <a:buFont typeface="Arial"/>
              <a:buChar char="•"/>
            </a:pPr>
            <a:r>
              <a:rPr lang="en-US" sz="2400" dirty="0"/>
              <a:t>Timeline and milestones</a:t>
            </a:r>
          </a:p>
          <a:p>
            <a:pPr marL="800100" lvl="1" indent="-342900">
              <a:spcAft>
                <a:spcPts val="0"/>
              </a:spcAft>
              <a:buFont typeface="Arial"/>
              <a:buChar char="•"/>
            </a:pPr>
            <a:r>
              <a:rPr lang="en-US" sz="2400" dirty="0"/>
              <a:t>Identifying others involved</a:t>
            </a:r>
          </a:p>
          <a:p>
            <a:pPr marL="800100" lvl="1" indent="-342900">
              <a:buFont typeface="Arial"/>
              <a:buChar char="•"/>
            </a:pPr>
            <a:endParaRPr lang="en-US" dirty="0"/>
          </a:p>
          <a:p>
            <a:pPr marL="342900" indent="-342900">
              <a:buFont typeface="Arial"/>
              <a:buChar char="•"/>
            </a:pPr>
            <a:endParaRPr lang="en-US" dirty="0"/>
          </a:p>
        </p:txBody>
      </p:sp>
      <p:sp>
        <p:nvSpPr>
          <p:cNvPr id="6" name="Text Placeholder 5"/>
          <p:cNvSpPr>
            <a:spLocks noGrp="1"/>
          </p:cNvSpPr>
          <p:nvPr>
            <p:ph type="body" sz="quarter" idx="3"/>
          </p:nvPr>
        </p:nvSpPr>
        <p:spPr>
          <a:xfrm>
            <a:off x="5668268" y="2415755"/>
            <a:ext cx="5087073" cy="4048176"/>
          </a:xfrm>
        </p:spPr>
        <p:txBody>
          <a:bodyPr/>
          <a:lstStyle/>
          <a:p>
            <a:pPr marL="800100" lvl="1" indent="-342900">
              <a:buFont typeface="Arial"/>
              <a:buChar char="•"/>
            </a:pPr>
            <a:endParaRPr lang="en-US" sz="2400" dirty="0"/>
          </a:p>
          <a:p>
            <a:pPr marL="800100" lvl="1" indent="-342900">
              <a:buFont typeface="Arial"/>
              <a:buChar char="•"/>
            </a:pPr>
            <a:r>
              <a:rPr lang="en-US" sz="2400" dirty="0"/>
              <a:t>Professional networking</a:t>
            </a:r>
          </a:p>
          <a:p>
            <a:pPr marL="800100" lvl="1" indent="-342900">
              <a:buFont typeface="Arial"/>
              <a:buChar char="•"/>
            </a:pPr>
            <a:r>
              <a:rPr lang="en-US" sz="2400" dirty="0"/>
              <a:t>Work/life integration</a:t>
            </a:r>
          </a:p>
          <a:p>
            <a:pPr marL="800100" lvl="1" indent="-342900">
              <a:buFont typeface="Arial"/>
              <a:buChar char="•"/>
            </a:pPr>
            <a:r>
              <a:rPr lang="en-US" sz="2400" dirty="0"/>
              <a:t>Developing a career development plan</a:t>
            </a:r>
          </a:p>
          <a:p>
            <a:pPr marL="800100" lvl="1" indent="-342900">
              <a:buFont typeface="Arial"/>
              <a:buChar char="•"/>
            </a:pPr>
            <a:r>
              <a:rPr lang="en-US" sz="2400" dirty="0"/>
              <a:t>Additional education/training needed</a:t>
            </a:r>
          </a:p>
          <a:p>
            <a:pPr marL="342900" indent="-342900">
              <a:buFont typeface="Arial"/>
              <a:buChar char="•"/>
            </a:pPr>
            <a:endParaRPr lang="en-US" sz="2400" dirty="0"/>
          </a:p>
        </p:txBody>
      </p:sp>
      <p:pic>
        <p:nvPicPr>
          <p:cNvPr id="5" name="Content Placeholder 4" descr="6a00d834527c1469e200e553b1dc078834-320wi.jpg"/>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3713" b="13713"/>
          <a:stretch/>
        </p:blipFill>
        <p:spPr>
          <a:xfrm>
            <a:off x="8240383" y="250490"/>
            <a:ext cx="3951617" cy="2934999"/>
          </a:xfrm>
        </p:spPr>
      </p:pic>
    </p:spTree>
    <p:extLst>
      <p:ext uri="{BB962C8B-B14F-4D97-AF65-F5344CB8AC3E}">
        <p14:creationId xmlns:p14="http://schemas.microsoft.com/office/powerpoint/2010/main" val="25647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C6392B"/>
              </a:buClr>
            </a:pPr>
            <a:r>
              <a:rPr lang="en-US" sz="3600" b="1">
                <a:latin typeface="+mn-lt"/>
                <a:sym typeface="Calibri"/>
              </a:rPr>
              <a:t>Mentoring is…</a:t>
            </a:r>
            <a:endParaRPr lang="en-US" sz="3600" b="1" dirty="0">
              <a:latin typeface="+mn-lt"/>
            </a:endParaRPr>
          </a:p>
        </p:txBody>
      </p:sp>
      <p:sp>
        <p:nvSpPr>
          <p:cNvPr id="392" name="Shape 392"/>
          <p:cNvSpPr txBox="1">
            <a:spLocks noGrp="1"/>
          </p:cNvSpPr>
          <p:nvPr>
            <p:ph idx="1"/>
          </p:nvPr>
        </p:nvSpPr>
        <p:spPr>
          <a:xfrm>
            <a:off x="581193" y="2004651"/>
            <a:ext cx="7164314" cy="3678303"/>
          </a:xfrm>
          <a:prstGeom prst="rect">
            <a:avLst/>
          </a:prstGeom>
          <a:noFill/>
          <a:ln>
            <a:noFill/>
          </a:ln>
        </p:spPr>
        <p:txBody>
          <a:bodyPr spcFirstLastPara="1" vert="horz" wrap="square" lIns="91425" tIns="45700" rIns="91425" bIns="45700" rtlCol="0" anchor="t" anchorCtr="0">
            <a:noAutofit/>
          </a:bodyPr>
          <a:lstStyle/>
          <a:p>
            <a:pPr marL="0" indent="0">
              <a:lnSpc>
                <a:spcPct val="150000"/>
              </a:lnSpc>
              <a:spcBef>
                <a:spcPts val="0"/>
              </a:spcBef>
              <a:buClr>
                <a:schemeClr val="dk1"/>
              </a:buClr>
              <a:buNone/>
            </a:pPr>
            <a:r>
              <a:rPr lang="en-US" sz="2400">
                <a:solidFill>
                  <a:schemeClr val="dk1"/>
                </a:solidFill>
                <a:latin typeface="Calibri" panose="020F0502020204030204" pitchFamily="34" charset="0"/>
                <a:ea typeface="Calibri"/>
                <a:cs typeface="Calibri" panose="020F0502020204030204" pitchFamily="34" charset="0"/>
                <a:sym typeface="Calibri"/>
              </a:rPr>
              <a:t>A </a:t>
            </a:r>
            <a:r>
              <a:rPr lang="en-US" sz="2400">
                <a:solidFill>
                  <a:srgbClr val="C00000"/>
                </a:solidFill>
                <a:latin typeface="Calibri" panose="020F0502020204030204" pitchFamily="34" charset="0"/>
                <a:ea typeface="Calibri"/>
                <a:cs typeface="Calibri" panose="020F0502020204030204" pitchFamily="34" charset="0"/>
                <a:sym typeface="Calibri"/>
              </a:rPr>
              <a:t>collaborative learning relationship </a:t>
            </a:r>
            <a:r>
              <a:rPr lang="en-US" sz="2400">
                <a:solidFill>
                  <a:schemeClr val="dk1"/>
                </a:solidFill>
                <a:latin typeface="Calibri" panose="020F0502020204030204" pitchFamily="34" charset="0"/>
                <a:ea typeface="Calibri"/>
                <a:cs typeface="Calibri" panose="020F0502020204030204" pitchFamily="34" charset="0"/>
                <a:sym typeface="Calibri"/>
              </a:rPr>
              <a:t>that proceeds through purposeful stages over time and has the primary goal of </a:t>
            </a:r>
            <a:r>
              <a:rPr lang="en-US" sz="2400">
                <a:solidFill>
                  <a:srgbClr val="C00000"/>
                </a:solidFill>
                <a:latin typeface="Calibri" panose="020F0502020204030204" pitchFamily="34" charset="0"/>
                <a:ea typeface="Calibri"/>
                <a:cs typeface="Calibri" panose="020F0502020204030204" pitchFamily="34" charset="0"/>
                <a:sym typeface="Calibri"/>
              </a:rPr>
              <a:t>helping mentees acquire the essential competencies needed for success</a:t>
            </a:r>
            <a:r>
              <a:rPr lang="en-US" sz="2400">
                <a:solidFill>
                  <a:schemeClr val="dk1"/>
                </a:solidFill>
                <a:latin typeface="Calibri" panose="020F0502020204030204" pitchFamily="34" charset="0"/>
                <a:ea typeface="Calibri"/>
                <a:cs typeface="Calibri" panose="020F0502020204030204" pitchFamily="34" charset="0"/>
                <a:sym typeface="Calibri"/>
              </a:rPr>
              <a:t> in their chosen career.</a:t>
            </a:r>
            <a:endParaRPr lang="en-US" sz="2400">
              <a:latin typeface="Calibri" panose="020F0502020204030204" pitchFamily="34" charset="0"/>
              <a:cs typeface="Calibri" panose="020F0502020204030204" pitchFamily="34" charset="0"/>
            </a:endParaRPr>
          </a:p>
          <a:p>
            <a:pPr marL="0" indent="0">
              <a:lnSpc>
                <a:spcPct val="150000"/>
              </a:lnSpc>
              <a:spcBef>
                <a:spcPts val="0"/>
              </a:spcBef>
              <a:buClr>
                <a:schemeClr val="dk1"/>
              </a:buClr>
              <a:buNone/>
            </a:pPr>
            <a:endParaRPr lang="en-US" sz="1800">
              <a:solidFill>
                <a:schemeClr val="dk1"/>
              </a:solidFill>
              <a:latin typeface="Calibri" panose="020F0502020204030204" pitchFamily="34" charset="0"/>
              <a:ea typeface="Calibri"/>
              <a:cs typeface="Calibri" panose="020F0502020204030204" pitchFamily="34" charset="0"/>
              <a:sym typeface="Calibri"/>
            </a:endParaRPr>
          </a:p>
          <a:p>
            <a:pPr marL="0" indent="0">
              <a:lnSpc>
                <a:spcPct val="150000"/>
              </a:lnSpc>
              <a:spcBef>
                <a:spcPts val="0"/>
              </a:spcBef>
              <a:buClr>
                <a:schemeClr val="dk1"/>
              </a:buClr>
              <a:buNone/>
            </a:pPr>
            <a:r>
              <a:rPr lang="en-US" sz="2400">
                <a:solidFill>
                  <a:schemeClr val="dk1"/>
                </a:solidFill>
                <a:latin typeface="Calibri" panose="020F0502020204030204" pitchFamily="34" charset="0"/>
                <a:ea typeface="Calibri"/>
                <a:cs typeface="Calibri" panose="020F0502020204030204" pitchFamily="34" charset="0"/>
                <a:sym typeface="Calibri"/>
              </a:rPr>
              <a:t>It includes using one’s own experience to guide another person through an experience that requires </a:t>
            </a:r>
            <a:r>
              <a:rPr lang="en-US" sz="2400">
                <a:solidFill>
                  <a:srgbClr val="C00000"/>
                </a:solidFill>
                <a:latin typeface="Calibri" panose="020F0502020204030204" pitchFamily="34" charset="0"/>
                <a:cs typeface="Calibri" panose="020F0502020204030204" pitchFamily="34" charset="0"/>
                <a:sym typeface="Calibri"/>
              </a:rPr>
              <a:t>personal and intellectual growth and development. </a:t>
            </a:r>
            <a:endParaRPr lang="en-US" sz="2400" dirty="0">
              <a:solidFill>
                <a:srgbClr val="C00000"/>
              </a:solidFill>
              <a:latin typeface="Calibri" panose="020F0502020204030204" pitchFamily="34" charset="0"/>
              <a:cs typeface="Calibri" panose="020F0502020204030204" pitchFamily="34" charset="0"/>
            </a:endParaRPr>
          </a:p>
        </p:txBody>
      </p:sp>
      <p:pic>
        <p:nvPicPr>
          <p:cNvPr id="393" name="Shape 393"/>
          <p:cNvPicPr preferRelativeResize="0"/>
          <p:nvPr/>
        </p:nvPicPr>
        <p:blipFill rotWithShape="1">
          <a:blip r:embed="rId3">
            <a:alphaModFix/>
          </a:blip>
          <a:srcRect/>
          <a:stretch/>
        </p:blipFill>
        <p:spPr>
          <a:xfrm>
            <a:off x="9744937" y="4327248"/>
            <a:ext cx="1865870" cy="1890584"/>
          </a:xfrm>
          <a:prstGeom prst="rect">
            <a:avLst/>
          </a:prstGeom>
          <a:noFill/>
          <a:ln>
            <a:noFill/>
          </a:ln>
        </p:spPr>
      </p:pic>
      <p:pic>
        <p:nvPicPr>
          <p:cNvPr id="4" name="Picture 3">
            <a:extLst>
              <a:ext uri="{FF2B5EF4-FFF2-40B4-BE49-F238E27FC236}">
                <a16:creationId xmlns:a16="http://schemas.microsoft.com/office/drawing/2014/main" id="{32156EA4-D145-5441-8428-C450936EAE5A}"/>
              </a:ext>
            </a:extLst>
          </p:cNvPr>
          <p:cNvPicPr>
            <a:picLocks noChangeAspect="1"/>
          </p:cNvPicPr>
          <p:nvPr/>
        </p:nvPicPr>
        <p:blipFill>
          <a:blip r:embed="rId4"/>
          <a:stretch>
            <a:fillRect/>
          </a:stretch>
        </p:blipFill>
        <p:spPr>
          <a:xfrm>
            <a:off x="8187690" y="2358748"/>
            <a:ext cx="3568700" cy="3937000"/>
          </a:xfrm>
          <a:prstGeom prst="rect">
            <a:avLst/>
          </a:prstGeom>
        </p:spPr>
      </p:pic>
    </p:spTree>
    <p:extLst>
      <p:ext uri="{BB962C8B-B14F-4D97-AF65-F5344CB8AC3E}">
        <p14:creationId xmlns:p14="http://schemas.microsoft.com/office/powerpoint/2010/main" val="144467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DE93-9742-0644-A9B4-1CEC5032D96B}"/>
              </a:ext>
            </a:extLst>
          </p:cNvPr>
          <p:cNvSpPr>
            <a:spLocks noGrp="1"/>
          </p:cNvSpPr>
          <p:nvPr>
            <p:ph type="title"/>
          </p:nvPr>
        </p:nvSpPr>
        <p:spPr>
          <a:xfrm>
            <a:off x="581192" y="702156"/>
            <a:ext cx="11029616" cy="1013800"/>
          </a:xfrm>
        </p:spPr>
        <p:txBody>
          <a:bodyPr>
            <a:normAutofit/>
          </a:bodyPr>
          <a:lstStyle/>
          <a:p>
            <a:r>
              <a:rPr lang="en-US">
                <a:solidFill>
                  <a:srgbClr val="FFFEFF"/>
                </a:solidFill>
              </a:rPr>
              <a:t>BUILD SELF-EFFICACY</a:t>
            </a:r>
          </a:p>
        </p:txBody>
      </p:sp>
      <p:graphicFrame>
        <p:nvGraphicFramePr>
          <p:cNvPr id="5" name="Content Placeholder 2">
            <a:extLst>
              <a:ext uri="{FF2B5EF4-FFF2-40B4-BE49-F238E27FC236}">
                <a16:creationId xmlns:a16="http://schemas.microsoft.com/office/drawing/2014/main" id="{548749E6-5750-42E9-A21C-1284F45303E6}"/>
              </a:ext>
            </a:extLst>
          </p:cNvPr>
          <p:cNvGraphicFramePr>
            <a:graphicFrameLocks noGrp="1"/>
          </p:cNvGraphicFramePr>
          <p:nvPr>
            <p:ph idx="1"/>
            <p:extLst>
              <p:ext uri="{D42A27DB-BD31-4B8C-83A1-F6EECF244321}">
                <p14:modId xmlns:p14="http://schemas.microsoft.com/office/powerpoint/2010/main" val="603641105"/>
              </p:ext>
            </p:extLst>
          </p:nvPr>
        </p:nvGraphicFramePr>
        <p:xfrm>
          <a:off x="581025" y="2181225"/>
          <a:ext cx="11029950" cy="443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5">
                                            <p:graphicEl>
                                              <a:dgm id="{E2E0D63E-D313-DB4B-A1DF-18B2491AA91F}"/>
                                            </p:graphicEl>
                                          </p:spTgt>
                                        </p:tgtEl>
                                        <p:attrNameLst>
                                          <p:attrName>style.visibility</p:attrName>
                                        </p:attrNameLst>
                                      </p:cBhvr>
                                      <p:to>
                                        <p:strVal val="visible"/>
                                      </p:to>
                                    </p:set>
                                    <p:animEffect transition="in" filter="wipe(up)">
                                      <p:cBhvr>
                                        <p:cTn id="7" dur="500"/>
                                        <p:tgtEl>
                                          <p:spTgt spid="5">
                                            <p:graphicEl>
                                              <a:dgm id="{E2E0D63E-D313-DB4B-A1DF-18B2491AA9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5">
                                            <p:graphicEl>
                                              <a:dgm id="{349CE6C3-8A94-DE40-8F9E-2D6E1E558FF7}"/>
                                            </p:graphicEl>
                                          </p:spTgt>
                                        </p:tgtEl>
                                        <p:attrNameLst>
                                          <p:attrName>style.visibility</p:attrName>
                                        </p:attrNameLst>
                                      </p:cBhvr>
                                      <p:to>
                                        <p:strVal val="visible"/>
                                      </p:to>
                                    </p:set>
                                    <p:animEffect transition="in" filter="wipe(up)">
                                      <p:cBhvr>
                                        <p:cTn id="12" dur="500"/>
                                        <p:tgtEl>
                                          <p:spTgt spid="5">
                                            <p:graphicEl>
                                              <a:dgm id="{349CE6C3-8A94-DE40-8F9E-2D6E1E558FF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5">
                                            <p:graphicEl>
                                              <a:dgm id="{FB5A32CE-DC7F-FB4D-B481-155143F7A0EA}"/>
                                            </p:graphicEl>
                                          </p:spTgt>
                                        </p:tgtEl>
                                        <p:attrNameLst>
                                          <p:attrName>style.visibility</p:attrName>
                                        </p:attrNameLst>
                                      </p:cBhvr>
                                      <p:to>
                                        <p:strVal val="visible"/>
                                      </p:to>
                                    </p:set>
                                    <p:animEffect transition="in" filter="wipe(up)">
                                      <p:cBhvr>
                                        <p:cTn id="17" dur="500"/>
                                        <p:tgtEl>
                                          <p:spTgt spid="5">
                                            <p:graphicEl>
                                              <a:dgm id="{FB5A32CE-DC7F-FB4D-B481-155143F7A0E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5">
                                            <p:graphicEl>
                                              <a:dgm id="{57C9D9F7-BEB1-D140-82A2-73EEC2CE85B8}"/>
                                            </p:graphicEl>
                                          </p:spTgt>
                                        </p:tgtEl>
                                        <p:attrNameLst>
                                          <p:attrName>style.visibility</p:attrName>
                                        </p:attrNameLst>
                                      </p:cBhvr>
                                      <p:to>
                                        <p:strVal val="visible"/>
                                      </p:to>
                                    </p:set>
                                    <p:animEffect transition="in" filter="wipe(up)">
                                      <p:cBhvr>
                                        <p:cTn id="22" dur="500"/>
                                        <p:tgtEl>
                                          <p:spTgt spid="5">
                                            <p:graphicEl>
                                              <a:dgm id="{57C9D9F7-BEB1-D140-82A2-73EEC2CE85B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5">
                                            <p:graphicEl>
                                              <a:dgm id="{FC166F70-11F6-AE44-9E5D-E5FF6420A27B}"/>
                                            </p:graphicEl>
                                          </p:spTgt>
                                        </p:tgtEl>
                                        <p:attrNameLst>
                                          <p:attrName>style.visibility</p:attrName>
                                        </p:attrNameLst>
                                      </p:cBhvr>
                                      <p:to>
                                        <p:strVal val="visible"/>
                                      </p:to>
                                    </p:set>
                                    <p:animEffect transition="in" filter="wipe(up)">
                                      <p:cBhvr>
                                        <p:cTn id="27" dur="500"/>
                                        <p:tgtEl>
                                          <p:spTgt spid="5">
                                            <p:graphicEl>
                                              <a:dgm id="{FC166F70-11F6-AE44-9E5D-E5FF6420A27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1" nodeType="clickEffect">
                                  <p:stCondLst>
                                    <p:cond delay="0"/>
                                  </p:stCondLst>
                                  <p:childTnLst>
                                    <p:set>
                                      <p:cBhvr>
                                        <p:cTn id="31" dur="1" fill="hold">
                                          <p:stCondLst>
                                            <p:cond delay="0"/>
                                          </p:stCondLst>
                                        </p:cTn>
                                        <p:tgtEl>
                                          <p:spTgt spid="5">
                                            <p:graphicEl>
                                              <a:dgm id="{AA181F7C-84CA-0F4B-9B5A-CDFD7BB59D51}"/>
                                            </p:graphicEl>
                                          </p:spTgt>
                                        </p:tgtEl>
                                        <p:attrNameLst>
                                          <p:attrName>style.visibility</p:attrName>
                                        </p:attrNameLst>
                                      </p:cBhvr>
                                      <p:to>
                                        <p:strVal val="visible"/>
                                      </p:to>
                                    </p:set>
                                    <p:animEffect transition="in" filter="wipe(up)">
                                      <p:cBhvr>
                                        <p:cTn id="32" dur="500"/>
                                        <p:tgtEl>
                                          <p:spTgt spid="5">
                                            <p:graphicEl>
                                              <a:dgm id="{AA181F7C-84CA-0F4B-9B5A-CDFD7BB59D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DDBA-4BCC-EB4D-9B75-2902DAD24172}"/>
              </a:ext>
            </a:extLst>
          </p:cNvPr>
          <p:cNvSpPr>
            <a:spLocks noGrp="1"/>
          </p:cNvSpPr>
          <p:nvPr>
            <p:ph type="title"/>
          </p:nvPr>
        </p:nvSpPr>
        <p:spPr>
          <a:xfrm>
            <a:off x="763669" y="426216"/>
            <a:ext cx="11029615" cy="1497507"/>
          </a:xfrm>
        </p:spPr>
        <p:txBody>
          <a:bodyPr anchor="ctr">
            <a:normAutofit/>
          </a:bodyPr>
          <a:lstStyle/>
          <a:p>
            <a:r>
              <a:rPr lang="en-US" dirty="0">
                <a:solidFill>
                  <a:schemeClr val="accent1"/>
                </a:solidFill>
              </a:rPr>
              <a:t>ACHIEVE INDEPENDENCE—Research Identity</a:t>
            </a:r>
          </a:p>
        </p:txBody>
      </p:sp>
      <p:sp>
        <p:nvSpPr>
          <p:cNvPr id="4" name="Text Placeholder 3">
            <a:extLst>
              <a:ext uri="{FF2B5EF4-FFF2-40B4-BE49-F238E27FC236}">
                <a16:creationId xmlns:a16="http://schemas.microsoft.com/office/drawing/2014/main" id="{EFE95FF1-20DB-E246-90C0-A218ED12B4E1}"/>
              </a:ext>
            </a:extLst>
          </p:cNvPr>
          <p:cNvSpPr>
            <a:spLocks noGrp="1"/>
          </p:cNvSpPr>
          <p:nvPr>
            <p:ph type="body" idx="1"/>
          </p:nvPr>
        </p:nvSpPr>
        <p:spPr>
          <a:xfrm>
            <a:off x="419959" y="125938"/>
            <a:ext cx="11029615" cy="600556"/>
          </a:xfrm>
        </p:spPr>
        <p:txBody>
          <a:bodyPr>
            <a:normAutofit lnSpcReduction="10000"/>
          </a:bodyPr>
          <a:lstStyle/>
          <a:p>
            <a:r>
              <a:rPr lang="en-US" dirty="0"/>
              <a:t>MENTOR						 THESIS COMMITTEE					PROGRAM						</a:t>
            </a:r>
          </a:p>
        </p:txBody>
      </p:sp>
      <p:graphicFrame>
        <p:nvGraphicFramePr>
          <p:cNvPr id="5" name="Content Placeholder 2">
            <a:extLst>
              <a:ext uri="{FF2B5EF4-FFF2-40B4-BE49-F238E27FC236}">
                <a16:creationId xmlns:a16="http://schemas.microsoft.com/office/drawing/2014/main" id="{1B41E588-A82B-4C6B-9030-DBA4B4F86055}"/>
              </a:ext>
            </a:extLst>
          </p:cNvPr>
          <p:cNvGraphicFramePr>
            <a:graphicFrameLocks noGrp="1"/>
          </p:cNvGraphicFramePr>
          <p:nvPr>
            <p:ph idx="4294967295"/>
            <p:extLst>
              <p:ext uri="{D42A27DB-BD31-4B8C-83A1-F6EECF244321}">
                <p14:modId xmlns:p14="http://schemas.microsoft.com/office/powerpoint/2010/main" val="998748884"/>
              </p:ext>
            </p:extLst>
          </p:nvPr>
        </p:nvGraphicFramePr>
        <p:xfrm>
          <a:off x="651997" y="1552575"/>
          <a:ext cx="10607675"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1162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20B59E3A-1C3E-B385-937D-408013B593BA}"/>
              </a:ext>
            </a:extLst>
          </p:cNvPr>
          <p:cNvSpPr>
            <a:spLocks noGrp="1"/>
          </p:cNvSpPr>
          <p:nvPr>
            <p:ph type="title"/>
          </p:nvPr>
        </p:nvSpPr>
        <p:spPr>
          <a:xfrm>
            <a:off x="803189" y="1209184"/>
            <a:ext cx="3089189" cy="4734416"/>
          </a:xfrm>
        </p:spPr>
        <p:txBody>
          <a:bodyPr anchor="ctr">
            <a:normAutofit/>
          </a:bodyPr>
          <a:lstStyle/>
          <a:p>
            <a:r>
              <a:rPr lang="en-US" sz="3200">
                <a:solidFill>
                  <a:srgbClr val="FFFFFF"/>
                </a:solidFill>
              </a:rPr>
              <a:t>Academic Growth</a:t>
            </a:r>
          </a:p>
        </p:txBody>
      </p:sp>
      <p:sp>
        <p:nvSpPr>
          <p:cNvPr id="16" name="Rectangle 15">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F8E01277-A684-FCCF-07E0-A47A801EB1EA}"/>
              </a:ext>
            </a:extLst>
          </p:cNvPr>
          <p:cNvSpPr>
            <a:spLocks noGrp="1"/>
          </p:cNvSpPr>
          <p:nvPr>
            <p:ph idx="1"/>
          </p:nvPr>
        </p:nvSpPr>
        <p:spPr>
          <a:xfrm>
            <a:off x="4561870" y="1099213"/>
            <a:ext cx="7183597" cy="3252678"/>
          </a:xfrm>
        </p:spPr>
        <p:txBody>
          <a:bodyPr>
            <a:normAutofit fontScale="92500" lnSpcReduction="20000"/>
          </a:bodyPr>
          <a:lstStyle/>
          <a:p>
            <a:r>
              <a:rPr lang="en-US" sz="2800" dirty="0"/>
              <a:t>Growth mindset</a:t>
            </a:r>
          </a:p>
          <a:p>
            <a:r>
              <a:rPr lang="en-US" sz="2800" dirty="0"/>
              <a:t>Explore</a:t>
            </a:r>
          </a:p>
          <a:p>
            <a:r>
              <a:rPr lang="en-US" sz="2800" dirty="0"/>
              <a:t>Learning from mistakes</a:t>
            </a:r>
          </a:p>
          <a:p>
            <a:r>
              <a:rPr lang="en-US" sz="2800" dirty="0"/>
              <a:t>Pace will vary</a:t>
            </a:r>
          </a:p>
          <a:p>
            <a:r>
              <a:rPr lang="en-US" sz="2800" dirty="0"/>
              <a:t>May be uncomfortable</a:t>
            </a:r>
          </a:p>
          <a:p>
            <a:r>
              <a:rPr lang="en-US" sz="2800" dirty="0" err="1"/>
              <a:t>Mentor:mentee</a:t>
            </a:r>
            <a:r>
              <a:rPr lang="en-US" sz="2800" dirty="0"/>
              <a:t> relationship needs to evolve to accommodate growth</a:t>
            </a:r>
          </a:p>
          <a:p>
            <a:endParaRPr lang="en-US" dirty="0"/>
          </a:p>
        </p:txBody>
      </p:sp>
      <p:pic>
        <p:nvPicPr>
          <p:cNvPr id="9" name="Graphic 8" descr="Head with Gears">
            <a:extLst>
              <a:ext uri="{FF2B5EF4-FFF2-40B4-BE49-F238E27FC236}">
                <a16:creationId xmlns:a16="http://schemas.microsoft.com/office/drawing/2014/main" id="{023DD6DD-EBCE-DCA3-28DD-F82D7513D1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61870" y="4253024"/>
            <a:ext cx="2093402" cy="2093402"/>
          </a:xfrm>
          <a:prstGeom prst="rect">
            <a:avLst/>
          </a:prstGeom>
        </p:spPr>
      </p:pic>
    </p:spTree>
    <p:extLst>
      <p:ext uri="{BB962C8B-B14F-4D97-AF65-F5344CB8AC3E}">
        <p14:creationId xmlns:p14="http://schemas.microsoft.com/office/powerpoint/2010/main" val="163061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FD13-F56E-444B-A3F4-6677513B5C49}"/>
              </a:ext>
            </a:extLst>
          </p:cNvPr>
          <p:cNvSpPr>
            <a:spLocks noGrp="1"/>
          </p:cNvSpPr>
          <p:nvPr>
            <p:ph type="title"/>
          </p:nvPr>
        </p:nvSpPr>
        <p:spPr/>
        <p:txBody>
          <a:bodyPr/>
          <a:lstStyle/>
          <a:p>
            <a:r>
              <a:rPr lang="en-US" dirty="0"/>
              <a:t>ACHIEVE WORK/LIFE INTEGRATION</a:t>
            </a:r>
          </a:p>
        </p:txBody>
      </p:sp>
      <p:sp>
        <p:nvSpPr>
          <p:cNvPr id="3" name="Content Placeholder 2">
            <a:extLst>
              <a:ext uri="{FF2B5EF4-FFF2-40B4-BE49-F238E27FC236}">
                <a16:creationId xmlns:a16="http://schemas.microsoft.com/office/drawing/2014/main" id="{173DF273-630D-0047-B760-34141C0C71F0}"/>
              </a:ext>
            </a:extLst>
          </p:cNvPr>
          <p:cNvSpPr>
            <a:spLocks noGrp="1"/>
          </p:cNvSpPr>
          <p:nvPr>
            <p:ph idx="1"/>
          </p:nvPr>
        </p:nvSpPr>
        <p:spPr>
          <a:xfrm>
            <a:off x="6372387" y="2556668"/>
            <a:ext cx="5819613" cy="3678303"/>
          </a:xfrm>
        </p:spPr>
        <p:txBody>
          <a:bodyPr>
            <a:normAutofit/>
          </a:bodyPr>
          <a:lstStyle/>
          <a:p>
            <a:pPr marL="0" indent="0">
              <a:buNone/>
            </a:pPr>
            <a:r>
              <a:rPr lang="en-US" sz="3200" dirty="0"/>
              <a:t>METHOD:</a:t>
            </a:r>
          </a:p>
          <a:p>
            <a:pPr marL="324000" lvl="1" indent="0">
              <a:buNone/>
            </a:pPr>
            <a:r>
              <a:rPr lang="en-US" sz="3200" dirty="0"/>
              <a:t>BE REAL</a:t>
            </a:r>
          </a:p>
          <a:p>
            <a:pPr marL="324000" lvl="1" indent="0">
              <a:buNone/>
            </a:pPr>
            <a:r>
              <a:rPr lang="en-US" sz="3200" dirty="0"/>
              <a:t>BE WHOLE</a:t>
            </a:r>
          </a:p>
          <a:p>
            <a:pPr marL="324000" lvl="1" indent="0">
              <a:buNone/>
            </a:pPr>
            <a:r>
              <a:rPr lang="en-US" sz="3200" dirty="0"/>
              <a:t>BE INNOVATIVE</a:t>
            </a:r>
          </a:p>
          <a:p>
            <a:pPr lvl="1"/>
            <a:endParaRPr lang="en-US" sz="3200" dirty="0"/>
          </a:p>
        </p:txBody>
      </p:sp>
      <p:grpSp>
        <p:nvGrpSpPr>
          <p:cNvPr id="15" name="Group 14">
            <a:extLst>
              <a:ext uri="{FF2B5EF4-FFF2-40B4-BE49-F238E27FC236}">
                <a16:creationId xmlns:a16="http://schemas.microsoft.com/office/drawing/2014/main" id="{E9F3934A-632B-F24E-B37A-D3B6405B7256}"/>
              </a:ext>
            </a:extLst>
          </p:cNvPr>
          <p:cNvGrpSpPr/>
          <p:nvPr/>
        </p:nvGrpSpPr>
        <p:grpSpPr>
          <a:xfrm>
            <a:off x="1452277" y="2180496"/>
            <a:ext cx="4347884" cy="4424088"/>
            <a:chOff x="4589924" y="2148260"/>
            <a:chExt cx="4347884" cy="4424088"/>
          </a:xfrm>
        </p:grpSpPr>
        <p:grpSp>
          <p:nvGrpSpPr>
            <p:cNvPr id="10" name="Group 9">
              <a:extLst>
                <a:ext uri="{FF2B5EF4-FFF2-40B4-BE49-F238E27FC236}">
                  <a16:creationId xmlns:a16="http://schemas.microsoft.com/office/drawing/2014/main" id="{5E0A6A76-4863-9E44-94A8-AEA722D33E5D}"/>
                </a:ext>
              </a:extLst>
            </p:cNvPr>
            <p:cNvGrpSpPr/>
            <p:nvPr/>
          </p:nvGrpSpPr>
          <p:grpSpPr>
            <a:xfrm>
              <a:off x="4589924" y="2148260"/>
              <a:ext cx="4347884" cy="4424088"/>
              <a:chOff x="4589924" y="1807603"/>
              <a:chExt cx="4347884" cy="4424088"/>
            </a:xfrm>
          </p:grpSpPr>
          <p:sp>
            <p:nvSpPr>
              <p:cNvPr id="5" name="Pie 4">
                <a:extLst>
                  <a:ext uri="{FF2B5EF4-FFF2-40B4-BE49-F238E27FC236}">
                    <a16:creationId xmlns:a16="http://schemas.microsoft.com/office/drawing/2014/main" id="{B651AB0A-9276-AD45-AD01-E151107619D4}"/>
                  </a:ext>
                </a:extLst>
              </p:cNvPr>
              <p:cNvSpPr/>
              <p:nvPr/>
            </p:nvSpPr>
            <p:spPr>
              <a:xfrm rot="10800000">
                <a:off x="4589924" y="1807603"/>
                <a:ext cx="4338919" cy="4338917"/>
              </a:xfrm>
              <a:prstGeom prst="pie">
                <a:avLst>
                  <a:gd name="adj1" fmla="val 10690029"/>
                  <a:gd name="adj2" fmla="val 1614455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BC5D4311-3363-6F4C-A906-11642B59B962}"/>
                  </a:ext>
                </a:extLst>
              </p:cNvPr>
              <p:cNvSpPr/>
              <p:nvPr/>
            </p:nvSpPr>
            <p:spPr>
              <a:xfrm rot="5400000">
                <a:off x="4550619" y="1853467"/>
                <a:ext cx="4417529" cy="4338920"/>
              </a:xfrm>
              <a:prstGeom prst="pie">
                <a:avLst>
                  <a:gd name="adj1" fmla="val 10744588"/>
                  <a:gd name="adj2" fmla="val 1618292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4427704E-CC51-774B-B047-06D1829B4C0C}"/>
                  </a:ext>
                </a:extLst>
              </p:cNvPr>
              <p:cNvSpPr/>
              <p:nvPr/>
            </p:nvSpPr>
            <p:spPr>
              <a:xfrm rot="16200000">
                <a:off x="4598890" y="1816567"/>
                <a:ext cx="4338919" cy="4338917"/>
              </a:xfrm>
              <a:prstGeom prst="pie">
                <a:avLst>
                  <a:gd name="adj1" fmla="val 10690029"/>
                  <a:gd name="adj2" fmla="val 16144556"/>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ie 5">
                <a:extLst>
                  <a:ext uri="{FF2B5EF4-FFF2-40B4-BE49-F238E27FC236}">
                    <a16:creationId xmlns:a16="http://schemas.microsoft.com/office/drawing/2014/main" id="{C02322C0-36B8-1346-A809-50248E328B3C}"/>
                  </a:ext>
                </a:extLst>
              </p:cNvPr>
              <p:cNvSpPr/>
              <p:nvPr/>
            </p:nvSpPr>
            <p:spPr>
              <a:xfrm>
                <a:off x="4589924" y="1814162"/>
                <a:ext cx="4347884" cy="4338918"/>
              </a:xfrm>
              <a:prstGeom prst="pie">
                <a:avLst>
                  <a:gd name="adj1" fmla="val 10765596"/>
                  <a:gd name="adj2" fmla="val 1614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11" name="TextBox 10">
              <a:extLst>
                <a:ext uri="{FF2B5EF4-FFF2-40B4-BE49-F238E27FC236}">
                  <a16:creationId xmlns:a16="http://schemas.microsoft.com/office/drawing/2014/main" id="{56563D6F-8102-104E-A2E3-5ACBBB25929E}"/>
                </a:ext>
              </a:extLst>
            </p:cNvPr>
            <p:cNvSpPr txBox="1"/>
            <p:nvPr/>
          </p:nvSpPr>
          <p:spPr>
            <a:xfrm>
              <a:off x="5091953" y="3299012"/>
              <a:ext cx="1452257" cy="584775"/>
            </a:xfrm>
            <a:prstGeom prst="rect">
              <a:avLst/>
            </a:prstGeom>
            <a:noFill/>
          </p:spPr>
          <p:txBody>
            <a:bodyPr wrap="none" rtlCol="0">
              <a:spAutoFit/>
            </a:bodyPr>
            <a:lstStyle/>
            <a:p>
              <a:r>
                <a:rPr lang="en-US" sz="3200" dirty="0">
                  <a:solidFill>
                    <a:schemeClr val="bg1"/>
                  </a:solidFill>
                </a:rPr>
                <a:t>WORK</a:t>
              </a:r>
            </a:p>
          </p:txBody>
        </p:sp>
        <p:sp>
          <p:nvSpPr>
            <p:cNvPr id="12" name="TextBox 11">
              <a:extLst>
                <a:ext uri="{FF2B5EF4-FFF2-40B4-BE49-F238E27FC236}">
                  <a16:creationId xmlns:a16="http://schemas.microsoft.com/office/drawing/2014/main" id="{E0BE4B2A-774C-8C48-87E5-D4625A4D2592}"/>
                </a:ext>
              </a:extLst>
            </p:cNvPr>
            <p:cNvSpPr txBox="1"/>
            <p:nvPr/>
          </p:nvSpPr>
          <p:spPr>
            <a:xfrm>
              <a:off x="7010398" y="3284541"/>
              <a:ext cx="1459246" cy="584775"/>
            </a:xfrm>
            <a:prstGeom prst="rect">
              <a:avLst/>
            </a:prstGeom>
            <a:noFill/>
          </p:spPr>
          <p:txBody>
            <a:bodyPr wrap="none" rtlCol="0">
              <a:spAutoFit/>
            </a:bodyPr>
            <a:lstStyle/>
            <a:p>
              <a:r>
                <a:rPr lang="en-US" sz="3200" dirty="0">
                  <a:solidFill>
                    <a:schemeClr val="bg1"/>
                  </a:solidFill>
                </a:rPr>
                <a:t>FAMILY</a:t>
              </a:r>
            </a:p>
          </p:txBody>
        </p:sp>
        <p:sp>
          <p:nvSpPr>
            <p:cNvPr id="13" name="TextBox 12">
              <a:extLst>
                <a:ext uri="{FF2B5EF4-FFF2-40B4-BE49-F238E27FC236}">
                  <a16:creationId xmlns:a16="http://schemas.microsoft.com/office/drawing/2014/main" id="{DFCD4CF5-DE25-1148-8FAB-B75634FC1683}"/>
                </a:ext>
              </a:extLst>
            </p:cNvPr>
            <p:cNvSpPr txBox="1"/>
            <p:nvPr/>
          </p:nvSpPr>
          <p:spPr>
            <a:xfrm>
              <a:off x="5291983" y="4709915"/>
              <a:ext cx="971741" cy="584775"/>
            </a:xfrm>
            <a:prstGeom prst="rect">
              <a:avLst/>
            </a:prstGeom>
            <a:noFill/>
          </p:spPr>
          <p:txBody>
            <a:bodyPr wrap="none" rtlCol="0">
              <a:spAutoFit/>
            </a:bodyPr>
            <a:lstStyle/>
            <a:p>
              <a:r>
                <a:rPr lang="en-US" sz="3200" dirty="0">
                  <a:solidFill>
                    <a:schemeClr val="bg1"/>
                  </a:solidFill>
                </a:rPr>
                <a:t>SELF</a:t>
              </a:r>
            </a:p>
          </p:txBody>
        </p:sp>
        <p:sp>
          <p:nvSpPr>
            <p:cNvPr id="14" name="TextBox 13">
              <a:extLst>
                <a:ext uri="{FF2B5EF4-FFF2-40B4-BE49-F238E27FC236}">
                  <a16:creationId xmlns:a16="http://schemas.microsoft.com/office/drawing/2014/main" id="{DDDCF5C0-18E5-F841-8783-02B1671A52E2}"/>
                </a:ext>
              </a:extLst>
            </p:cNvPr>
            <p:cNvSpPr txBox="1"/>
            <p:nvPr/>
          </p:nvSpPr>
          <p:spPr>
            <a:xfrm>
              <a:off x="6768349" y="4742528"/>
              <a:ext cx="1939955" cy="400110"/>
            </a:xfrm>
            <a:prstGeom prst="rect">
              <a:avLst/>
            </a:prstGeom>
            <a:noFill/>
          </p:spPr>
          <p:txBody>
            <a:bodyPr wrap="none" rtlCol="0">
              <a:spAutoFit/>
            </a:bodyPr>
            <a:lstStyle/>
            <a:p>
              <a:r>
                <a:rPr lang="en-US" sz="2000" b="1" dirty="0">
                  <a:solidFill>
                    <a:schemeClr val="bg1"/>
                  </a:solidFill>
                </a:rPr>
                <a:t>COMMUNITY</a:t>
              </a:r>
            </a:p>
          </p:txBody>
        </p:sp>
      </p:grpSp>
    </p:spTree>
    <p:extLst>
      <p:ext uri="{BB962C8B-B14F-4D97-AF65-F5344CB8AC3E}">
        <p14:creationId xmlns:p14="http://schemas.microsoft.com/office/powerpoint/2010/main" val="500670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19511"/>
            <a:ext cx="10972800" cy="1143000"/>
          </a:xfrm>
        </p:spPr>
        <p:txBody>
          <a:bodyPr>
            <a:normAutofit/>
          </a:bodyPr>
          <a:lstStyle/>
          <a:p>
            <a:r>
              <a:rPr lang="en-US" sz="3600" dirty="0">
                <a:solidFill>
                  <a:srgbClr val="FFFFFF"/>
                </a:solidFill>
              </a:rPr>
              <a:t>Core VALUES for Mentees </a:t>
            </a:r>
          </a:p>
        </p:txBody>
      </p:sp>
      <p:sp>
        <p:nvSpPr>
          <p:cNvPr id="5" name="Content Placeholder 4"/>
          <p:cNvSpPr>
            <a:spLocks noGrp="1"/>
          </p:cNvSpPr>
          <p:nvPr>
            <p:ph idx="1"/>
          </p:nvPr>
        </p:nvSpPr>
        <p:spPr/>
        <p:txBody>
          <a:bodyPr>
            <a:noAutofit/>
          </a:bodyPr>
          <a:lstStyle/>
          <a:p>
            <a:r>
              <a:rPr lang="en-US" sz="3600" dirty="0"/>
              <a:t>Know yourself – reflect and identify needs</a:t>
            </a:r>
          </a:p>
          <a:p>
            <a:r>
              <a:rPr lang="en-US" sz="3600" dirty="0"/>
              <a:t>Act with Intention</a:t>
            </a:r>
          </a:p>
          <a:p>
            <a:r>
              <a:rPr lang="en-US" sz="3600" dirty="0"/>
              <a:t>Communicate Effectively</a:t>
            </a:r>
          </a:p>
          <a:p>
            <a:r>
              <a:rPr lang="en-US" sz="3600" dirty="0"/>
              <a:t>Clarify Expectations</a:t>
            </a:r>
          </a:p>
          <a:p>
            <a:r>
              <a:rPr lang="en-US" sz="3600" dirty="0"/>
              <a:t>Enhance your Self Efficacy</a:t>
            </a:r>
          </a:p>
          <a:p>
            <a:endParaRPr lang="en-US" sz="3600" dirty="0"/>
          </a:p>
        </p:txBody>
      </p:sp>
    </p:spTree>
    <p:extLst>
      <p:ext uri="{BB962C8B-B14F-4D97-AF65-F5344CB8AC3E}">
        <p14:creationId xmlns:p14="http://schemas.microsoft.com/office/powerpoint/2010/main" val="149721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6792E4-9B7E-8546-B187-C6B836D1DE8A}"/>
              </a:ext>
            </a:extLst>
          </p:cNvPr>
          <p:cNvSpPr>
            <a:spLocks noGrp="1"/>
          </p:cNvSpPr>
          <p:nvPr>
            <p:ph type="title"/>
          </p:nvPr>
        </p:nvSpPr>
        <p:spPr>
          <a:xfrm>
            <a:off x="959157" y="1113764"/>
            <a:ext cx="3269749" cy="4624327"/>
          </a:xfrm>
        </p:spPr>
        <p:txBody>
          <a:bodyPr anchor="ctr">
            <a:normAutofit/>
          </a:bodyPr>
          <a:lstStyle/>
          <a:p>
            <a:r>
              <a:rPr lang="en-US" sz="3200" b="1" dirty="0">
                <a:solidFill>
                  <a:srgbClr val="FFFFFF"/>
                </a:solidFill>
              </a:rPr>
              <a:t>Mentorship Workshop led by BGSA</a:t>
            </a:r>
            <a:endParaRPr lang="en-US" sz="3200" dirty="0">
              <a:solidFill>
                <a:srgbClr val="FFFFFF"/>
              </a:solidFill>
            </a:endParaRPr>
          </a:p>
        </p:txBody>
      </p:sp>
      <p:sp>
        <p:nvSpPr>
          <p:cNvPr id="3" name="Content Placeholder 2">
            <a:extLst>
              <a:ext uri="{FF2B5EF4-FFF2-40B4-BE49-F238E27FC236}">
                <a16:creationId xmlns:a16="http://schemas.microsoft.com/office/drawing/2014/main" id="{7DBC6BAE-7E01-7A46-A836-732EF7FAB801}"/>
              </a:ext>
            </a:extLst>
          </p:cNvPr>
          <p:cNvSpPr>
            <a:spLocks noGrp="1"/>
          </p:cNvSpPr>
          <p:nvPr>
            <p:ph idx="1"/>
          </p:nvPr>
        </p:nvSpPr>
        <p:spPr>
          <a:xfrm>
            <a:off x="5030644" y="485678"/>
            <a:ext cx="4174743" cy="6434058"/>
          </a:xfrm>
        </p:spPr>
        <p:txBody>
          <a:bodyPr anchor="ctr">
            <a:normAutofit/>
          </a:bodyPr>
          <a:lstStyle/>
          <a:p>
            <a:pPr marL="0" indent="0">
              <a:spcBef>
                <a:spcPts val="0"/>
              </a:spcBef>
              <a:spcAft>
                <a:spcPts val="0"/>
              </a:spcAft>
              <a:buNone/>
            </a:pPr>
            <a:r>
              <a:rPr lang="en-US" sz="2800" b="1" dirty="0"/>
              <a:t>Thanks to BGSA</a:t>
            </a:r>
          </a:p>
          <a:p>
            <a:pPr lvl="1"/>
            <a:r>
              <a:rPr lang="en-US" sz="2000" dirty="0"/>
              <a:t>Thomas Zhang, President BGSA</a:t>
            </a:r>
          </a:p>
          <a:p>
            <a:pPr marL="0" indent="0">
              <a:buNone/>
            </a:pPr>
            <a:r>
              <a:rPr lang="en-US" sz="2200" b="1" dirty="0"/>
              <a:t>Workshop Leaders</a:t>
            </a:r>
            <a:endParaRPr lang="en-US" sz="2000" u="none" strike="noStrike" dirty="0">
              <a:effectLst/>
            </a:endParaRPr>
          </a:p>
          <a:p>
            <a:pPr marL="0" fontAlgn="b">
              <a:spcBef>
                <a:spcPts val="0"/>
              </a:spcBef>
              <a:spcAft>
                <a:spcPts val="0"/>
              </a:spcAft>
            </a:pPr>
            <a:r>
              <a:rPr lang="en-US" sz="2000" u="none" strike="noStrike" dirty="0">
                <a:effectLst/>
              </a:rPr>
              <a:t>Adam Kramer</a:t>
            </a:r>
            <a:endParaRPr lang="en-US" sz="2000" b="0" i="0" u="none" strike="noStrike"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Alaina Wojciechowski</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Anastasia Lucas</a:t>
            </a:r>
          </a:p>
          <a:p>
            <a:pPr marL="0" algn="l" rtl="0" eaLnBrk="1" fontAlgn="b" latinLnBrk="0" hangingPunct="1">
              <a:spcBef>
                <a:spcPts val="0"/>
              </a:spcBef>
              <a:spcAft>
                <a:spcPts val="0"/>
              </a:spcAft>
            </a:pPr>
            <a:r>
              <a:rPr lang="en-US" sz="2000" b="0" i="0" u="none" strike="noStrike" dirty="0">
                <a:solidFill>
                  <a:srgbClr val="000000"/>
                </a:solidFill>
                <a:effectLst/>
                <a:latin typeface="Gill Sans MT" panose="020B0502020104020203" pitchFamily="34" charset="77"/>
              </a:rPr>
              <a:t>Anna Kasper</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Erin DeNardo</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Fernanda Holloman</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Francine Baker</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Hannah Gura</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Jason Lin</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Jill Henrich</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Julia Ferrante</a:t>
            </a:r>
            <a:endParaRPr lang="en-US" sz="2000" dirty="0">
              <a:solidFill>
                <a:srgbClr val="000000"/>
              </a:solidFill>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0"/>
              </a:rPr>
              <a:t>Junyoung Shin</a:t>
            </a:r>
            <a:endParaRPr lang="en-US" sz="2000" b="0" i="0" u="none" strike="noStrike" dirty="0">
              <a:effectLst/>
              <a:latin typeface="Gill Sans MT" panose="020B0502020104020203" pitchFamily="34" charset="0"/>
            </a:endParaRPr>
          </a:p>
          <a:p>
            <a:pPr marL="0" indent="0" fontAlgn="b">
              <a:spcBef>
                <a:spcPts val="0"/>
              </a:spcBef>
              <a:spcAft>
                <a:spcPts val="0"/>
              </a:spcAft>
              <a:buNone/>
            </a:pPr>
            <a:endParaRPr lang="en-US" sz="2000" b="0" i="0" u="none" strike="noStrike" dirty="0">
              <a:effectLst/>
              <a:latin typeface="Arial" panose="020B0604020202020204" pitchFamily="34" charset="0"/>
            </a:endParaRPr>
          </a:p>
          <a:p>
            <a:pPr marL="0" indent="0" algn="l" rtl="0" eaLnBrk="1" fontAlgn="b" latinLnBrk="0" hangingPunct="1">
              <a:spcBef>
                <a:spcPts val="0"/>
              </a:spcBef>
              <a:spcAft>
                <a:spcPts val="0"/>
              </a:spcAft>
              <a:buNone/>
            </a:pPr>
            <a:endParaRPr lang="en-US" sz="2000" b="0" i="0" u="none" strike="noStrike" dirty="0">
              <a:effectLst/>
              <a:latin typeface="Arial" panose="020B0604020202020204" pitchFamily="34" charset="0"/>
            </a:endParaRPr>
          </a:p>
          <a:p>
            <a:pPr marL="0" indent="0" algn="l" rtl="0" eaLnBrk="1" fontAlgn="b" latinLnBrk="0" hangingPunct="1">
              <a:spcBef>
                <a:spcPts val="0"/>
              </a:spcBef>
              <a:spcAft>
                <a:spcPts val="0"/>
              </a:spcAft>
              <a:buNone/>
            </a:pPr>
            <a:endParaRPr lang="en-US" sz="2000" b="0" i="0" u="none" strike="noStrike" dirty="0">
              <a:effectLst/>
              <a:highlight>
                <a:srgbClr val="E9E7E8"/>
              </a:highlight>
              <a:latin typeface="Arial" panose="020B0604020202020204" pitchFamily="34" charset="0"/>
            </a:endParaRPr>
          </a:p>
          <a:p>
            <a:pPr lvl="2"/>
            <a:endParaRPr lang="en-US" sz="2000" b="0" i="0" u="none" strike="noStrike" baseline="0" dirty="0">
              <a:solidFill>
                <a:srgbClr val="000000"/>
              </a:solidFill>
              <a:latin typeface="Arial" panose="020B0604020202020204" pitchFamily="34" charset="0"/>
            </a:endParaRPr>
          </a:p>
        </p:txBody>
      </p:sp>
      <p:sp>
        <p:nvSpPr>
          <p:cNvPr id="4" name="Content Placeholder 2">
            <a:extLst>
              <a:ext uri="{FF2B5EF4-FFF2-40B4-BE49-F238E27FC236}">
                <a16:creationId xmlns:a16="http://schemas.microsoft.com/office/drawing/2014/main" id="{55F54955-D7CC-A00B-AECF-8FF5296C066E}"/>
              </a:ext>
            </a:extLst>
          </p:cNvPr>
          <p:cNvSpPr txBox="1">
            <a:spLocks/>
          </p:cNvSpPr>
          <p:nvPr/>
        </p:nvSpPr>
        <p:spPr>
          <a:xfrm>
            <a:off x="8107146" y="1554480"/>
            <a:ext cx="3922016" cy="5007859"/>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fontAlgn="b">
              <a:spcBef>
                <a:spcPts val="0"/>
              </a:spcBef>
              <a:spcAft>
                <a:spcPts val="0"/>
              </a:spcAft>
            </a:pPr>
            <a:r>
              <a:rPr lang="en-US" sz="2000" dirty="0">
                <a:solidFill>
                  <a:srgbClr val="000000"/>
                </a:solidFill>
                <a:latin typeface="Gill Sans MT" panose="020B0502020104020203" pitchFamily="34" charset="77"/>
              </a:rPr>
              <a:t>Kassidy Kantwell</a:t>
            </a:r>
          </a:p>
          <a:p>
            <a:pPr marL="0" fontAlgn="b">
              <a:spcBef>
                <a:spcPts val="0"/>
              </a:spcBef>
              <a:spcAft>
                <a:spcPts val="0"/>
              </a:spcAft>
            </a:pPr>
            <a:r>
              <a:rPr lang="en-US" sz="2000" dirty="0">
                <a:solidFill>
                  <a:srgbClr val="000000"/>
                </a:solidFill>
                <a:latin typeface="Gill Sans MT" panose="020B0502020104020203" pitchFamily="34" charset="77"/>
              </a:rPr>
              <a:t>Katie Premo</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Kerry Nix</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Krista Budinich</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Lauren Cominsky</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Lexi Li</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Liran Mao</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Maya English</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Molly Nelson</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dirty="0">
                <a:effectLst/>
                <a:latin typeface="Gill Sans MT" panose="020B0502020104020203" pitchFamily="34" charset="0"/>
              </a:rPr>
              <a:t>Nick Marotta</a:t>
            </a: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Reid Banciella</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dirty="0">
                <a:solidFill>
                  <a:srgbClr val="000000"/>
                </a:solidFill>
                <a:latin typeface="Gill Sans MT" panose="020B0502020104020203" pitchFamily="34" charset="77"/>
              </a:rPr>
              <a:t>Riannon McKracken</a:t>
            </a:r>
            <a:endParaRPr lang="en-US" sz="2000" b="0" i="0" u="none" strike="noStrike" dirty="0">
              <a:effectLst/>
              <a:latin typeface="Arial" panose="020B0604020202020204" pitchFamily="34" charset="0"/>
            </a:endParaRPr>
          </a:p>
          <a:p>
            <a:pPr marL="0" indent="0" algn="l" rtl="0" eaLnBrk="1" fontAlgn="b" latinLnBrk="0" hangingPunct="1">
              <a:spcBef>
                <a:spcPts val="0"/>
              </a:spcBef>
              <a:spcAft>
                <a:spcPts val="0"/>
              </a:spcAft>
              <a:buNone/>
            </a:pPr>
            <a:endParaRPr lang="en-US" sz="2000" b="0" i="0" u="none" strike="noStrike" dirty="0">
              <a:solidFill>
                <a:srgbClr val="000000"/>
              </a:solidFill>
              <a:effectLst/>
              <a:latin typeface="Calibri" panose="020F0502020204030204" pitchFamily="34" charset="0"/>
            </a:endParaRPr>
          </a:p>
          <a:p>
            <a:pPr lvl="2"/>
            <a:endParaRPr lang="en-US" sz="2000" dirty="0"/>
          </a:p>
        </p:txBody>
      </p:sp>
    </p:spTree>
    <p:extLst>
      <p:ext uri="{BB962C8B-B14F-4D97-AF65-F5344CB8AC3E}">
        <p14:creationId xmlns:p14="http://schemas.microsoft.com/office/powerpoint/2010/main" val="424914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0E0D-6ED7-988F-5A48-A85259B36945}"/>
              </a:ext>
            </a:extLst>
          </p:cNvPr>
          <p:cNvSpPr>
            <a:spLocks noGrp="1"/>
          </p:cNvSpPr>
          <p:nvPr>
            <p:ph type="title"/>
          </p:nvPr>
        </p:nvSpPr>
        <p:spPr>
          <a:xfrm>
            <a:off x="611239" y="906215"/>
            <a:ext cx="11029616" cy="1013800"/>
          </a:xfrm>
        </p:spPr>
        <p:txBody>
          <a:bodyPr>
            <a:noAutofit/>
          </a:bodyPr>
          <a:lstStyle/>
          <a:p>
            <a:pPr marL="0" marR="0" lvl="0" indent="0" defTabSz="914400" rtl="0" eaLnBrk="0" fontAlgn="base" latinLnBrk="0" hangingPunct="0">
              <a:lnSpc>
                <a:spcPct val="100000"/>
              </a:lnSpc>
              <a:spcBef>
                <a:spcPct val="0"/>
              </a:spcBef>
              <a:spcAft>
                <a:spcPct val="0"/>
              </a:spcAft>
              <a:tabLst/>
            </a:pPr>
            <a:r>
              <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BGS Orientation Mentoring Session</a:t>
            </a:r>
            <a:r>
              <a:rPr lang="en-US" altLang="en-US" sz="3200" cap="none"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Case Studies</a:t>
            </a:r>
            <a:br>
              <a:rPr kumimoji="0" lang="en-US" altLang="en-US" sz="3200" b="0" i="0" u="none" strike="noStrike" cap="none" normalizeH="0" baseline="0" dirty="0">
                <a:ln>
                  <a:noFill/>
                </a:ln>
                <a:solidFill>
                  <a:schemeClr val="tx1"/>
                </a:solidFill>
                <a:effectLst/>
              </a:rPr>
            </a:br>
            <a:endParaRPr lang="en-US" sz="3200" dirty="0"/>
          </a:p>
        </p:txBody>
      </p:sp>
      <p:sp>
        <p:nvSpPr>
          <p:cNvPr id="4" name="Rectangle 2">
            <a:extLst>
              <a:ext uri="{FF2B5EF4-FFF2-40B4-BE49-F238E27FC236}">
                <a16:creationId xmlns:a16="http://schemas.microsoft.com/office/drawing/2014/main" id="{6E7B6B07-6741-88FB-22CC-741016BC0288}"/>
              </a:ext>
            </a:extLst>
          </p:cNvPr>
          <p:cNvSpPr>
            <a:spLocks noChangeArrowheads="1"/>
          </p:cNvSpPr>
          <p:nvPr/>
        </p:nvSpPr>
        <p:spPr bwMode="auto">
          <a:xfrm>
            <a:off x="4448176" y="1949628"/>
            <a:ext cx="324832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August 12, 202</a:t>
            </a:r>
            <a:r>
              <a:rPr lang="en-US" altLang="en-US" sz="2000" dirty="0">
                <a:latin typeface="Calibri" panose="020F0502020204030204" pitchFamily="34" charset="0"/>
                <a:ea typeface="Calibri" panose="020F0502020204030204" pitchFamily="34" charset="0"/>
                <a:cs typeface="Times New Roman" panose="02020603050405020304" pitchFamily="18" charset="0"/>
              </a:rPr>
              <a:t>5</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10am-11am</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7C3A76E5-AC40-83F5-1163-EBF95F2BFCDD}"/>
              </a:ext>
            </a:extLst>
          </p:cNvPr>
          <p:cNvPicPr>
            <a:picLocks noChangeAspect="1" noChangeArrowheads="1"/>
          </p:cNvPicPr>
          <p:nvPr/>
        </p:nvPicPr>
        <p:blipFill>
          <a:blip r:embed="rId3"/>
          <a:srcRect/>
          <a:stretch/>
        </p:blipFill>
        <p:spPr bwMode="auto">
          <a:xfrm>
            <a:off x="4204024" y="2374454"/>
            <a:ext cx="3736627" cy="373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60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8B9E-B1E2-B643-8F1B-C7A2AA89F738}"/>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95D05804-6180-B449-9312-DC8C4365B0CC}"/>
              </a:ext>
            </a:extLst>
          </p:cNvPr>
          <p:cNvSpPr>
            <a:spLocks noGrp="1"/>
          </p:cNvSpPr>
          <p:nvPr>
            <p:ph idx="1"/>
          </p:nvPr>
        </p:nvSpPr>
        <p:spPr>
          <a:xfrm>
            <a:off x="581192" y="2180496"/>
            <a:ext cx="11029615" cy="4336705"/>
          </a:xfrm>
        </p:spPr>
        <p:txBody>
          <a:bodyPr>
            <a:normAutofit fontScale="85000" lnSpcReduction="20000"/>
          </a:bodyPr>
          <a:lstStyle/>
          <a:p>
            <a:r>
              <a:rPr lang="en-US" dirty="0"/>
              <a:t>BGS</a:t>
            </a:r>
          </a:p>
          <a:p>
            <a:pPr lvl="1"/>
            <a:r>
              <a:rPr lang="en-US" dirty="0">
                <a:hlinkClick r:id="rId3"/>
              </a:rPr>
              <a:t>https://www.med.upenn.edu/bgs/documents/Responsibilitiesofthesismentorsthesisstudentsandthesisadvisorycommitteemembers_7-20-16_000.pdf</a:t>
            </a:r>
            <a:endParaRPr lang="en-US" dirty="0"/>
          </a:p>
          <a:p>
            <a:r>
              <a:rPr lang="en-US" dirty="0"/>
              <a:t>PENN VICE PROVOST FOR EDUCATION </a:t>
            </a:r>
            <a:r>
              <a:rPr lang="mr-IN" dirty="0"/>
              <a:t>–</a:t>
            </a:r>
            <a:r>
              <a:rPr lang="en-US" dirty="0"/>
              <a:t> ADVISING AND MENTORING PHD STUDENTS</a:t>
            </a:r>
          </a:p>
          <a:p>
            <a:pPr lvl="1"/>
            <a:r>
              <a:rPr lang="en-US" u="sng" dirty="0">
                <a:hlinkClick r:id="rId4"/>
              </a:rPr>
              <a:t>https://catalog.upenn.edu/graduate/academic-resources/advising-mentoring/</a:t>
            </a:r>
            <a:endParaRPr lang="en-US" dirty="0"/>
          </a:p>
          <a:p>
            <a:r>
              <a:rPr lang="en-US" dirty="0"/>
              <a:t>EVIDENCE BASED MENTORING</a:t>
            </a:r>
          </a:p>
          <a:p>
            <a:pPr lvl="1"/>
            <a:r>
              <a:rPr lang="en-US" dirty="0"/>
              <a:t>https://www.nigms.nih.gov/training/strategicplanimplementationblueprint/pages/EvidenceBasedMentoring.aspx</a:t>
            </a:r>
          </a:p>
          <a:p>
            <a:r>
              <a:rPr lang="en-US" dirty="0"/>
              <a:t>CENTER FOR THE IMPROVEMENT OF MENTORED EXPERIENCES IN RESARCH (CIMER)</a:t>
            </a:r>
          </a:p>
          <a:p>
            <a:pPr lvl="1"/>
            <a:r>
              <a:rPr lang="en-US" dirty="0"/>
              <a:t>https://cimerproject.org/#/</a:t>
            </a:r>
          </a:p>
          <a:p>
            <a:r>
              <a:rPr lang="en-US" dirty="0"/>
              <a:t>NATIONAL RESEARCH MENTORING NETWORK</a:t>
            </a:r>
          </a:p>
          <a:p>
            <a:pPr lvl="1"/>
            <a:r>
              <a:rPr lang="en-US" dirty="0">
                <a:hlinkClick r:id="rId5"/>
              </a:rPr>
              <a:t>https://nrmnet.net/#undergradPopup</a:t>
            </a:r>
            <a:endParaRPr lang="en-US" dirty="0"/>
          </a:p>
          <a:p>
            <a:r>
              <a:rPr lang="en-US" dirty="0"/>
              <a:t>ENTERING MENTORING</a:t>
            </a:r>
          </a:p>
          <a:p>
            <a:pPr lvl="1"/>
            <a:r>
              <a:rPr lang="en-US" dirty="0">
                <a:hlinkClick r:id="rId6"/>
              </a:rPr>
              <a:t>https://www.hhmi.org/sites/default/files/Educational%20Materials/Lab%20Management/entering_mentoring.pdf</a:t>
            </a:r>
            <a:endParaRPr lang="en-US" dirty="0"/>
          </a:p>
          <a:p>
            <a:r>
              <a:rPr lang="en-US" dirty="0"/>
              <a:t>AAMC APPROPRIATE TREATMENT OF RESEARCH TRAINNEES</a:t>
            </a:r>
          </a:p>
          <a:p>
            <a:pPr lvl="1"/>
            <a:r>
              <a:rPr lang="en-US" dirty="0"/>
              <a:t>https://www.aamc.org/media/56841/download</a:t>
            </a:r>
          </a:p>
        </p:txBody>
      </p:sp>
      <p:sp>
        <p:nvSpPr>
          <p:cNvPr id="4" name="Rectangle 3"/>
          <p:cNvSpPr/>
          <p:nvPr/>
        </p:nvSpPr>
        <p:spPr>
          <a:xfrm>
            <a:off x="3048000" y="2967335"/>
            <a:ext cx="6096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265707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561" name="Title 2"/>
          <p:cNvSpPr>
            <a:spLocks noGrp="1"/>
          </p:cNvSpPr>
          <p:nvPr>
            <p:ph type="ctrTitle"/>
          </p:nvPr>
        </p:nvSpPr>
        <p:spPr>
          <a:xfrm>
            <a:off x="3045368" y="2312345"/>
            <a:ext cx="6105194" cy="2031055"/>
          </a:xfrm>
        </p:spPr>
        <p:txBody>
          <a:bodyPr>
            <a:normAutofit fontScale="90000"/>
          </a:bodyPr>
          <a:lstStyle/>
          <a:p>
            <a:pPr algn="ctr"/>
            <a:r>
              <a:rPr lang="en-US" dirty="0">
                <a:solidFill>
                  <a:srgbClr val="FFFFFF"/>
                </a:solidFill>
                <a:latin typeface="Calibri" charset="0"/>
              </a:rPr>
              <a:t>Wishing you a journey full of Learning, Exploration, fulfillment, Discovery and Science</a:t>
            </a:r>
          </a:p>
        </p:txBody>
      </p:sp>
    </p:spTree>
    <p:extLst>
      <p:ext uri="{BB962C8B-B14F-4D97-AF65-F5344CB8AC3E}">
        <p14:creationId xmlns:p14="http://schemas.microsoft.com/office/powerpoint/2010/main" val="191370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5924-4EAF-8347-AF20-7DAFBCF9B701}"/>
              </a:ext>
            </a:extLst>
          </p:cNvPr>
          <p:cNvSpPr>
            <a:spLocks noGrp="1"/>
          </p:cNvSpPr>
          <p:nvPr>
            <p:ph type="title"/>
          </p:nvPr>
        </p:nvSpPr>
        <p:spPr>
          <a:xfrm>
            <a:off x="581192" y="631818"/>
            <a:ext cx="11029616" cy="1013800"/>
          </a:xfrm>
        </p:spPr>
        <p:txBody>
          <a:bodyPr>
            <a:normAutofit/>
          </a:bodyPr>
          <a:lstStyle/>
          <a:p>
            <a:r>
              <a:rPr lang="en-US" sz="3200">
                <a:solidFill>
                  <a:srgbClr val="FFFEFF"/>
                </a:solidFill>
              </a:rPr>
              <a:t>Mentoring is a collaborative effort</a:t>
            </a:r>
          </a:p>
        </p:txBody>
      </p:sp>
      <p:sp>
        <p:nvSpPr>
          <p:cNvPr id="6" name="Oval 5">
            <a:extLst>
              <a:ext uri="{FF2B5EF4-FFF2-40B4-BE49-F238E27FC236}">
                <a16:creationId xmlns:a16="http://schemas.microsoft.com/office/drawing/2014/main" id="{88AAFA26-563D-CA40-8F50-61B832AF1C88}"/>
              </a:ext>
            </a:extLst>
          </p:cNvPr>
          <p:cNvSpPr/>
          <p:nvPr/>
        </p:nvSpPr>
        <p:spPr>
          <a:xfrm>
            <a:off x="1316999" y="2940344"/>
            <a:ext cx="1098000" cy="1098000"/>
          </a:xfrm>
          <a:prstGeom prst="ellipse">
            <a:avLst/>
          </a:prstGeom>
          <a:solidFill>
            <a:schemeClr val="accent1">
              <a:lumMod val="90000"/>
              <a:lumOff val="10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11" name="Freeform 10">
            <a:extLst>
              <a:ext uri="{FF2B5EF4-FFF2-40B4-BE49-F238E27FC236}">
                <a16:creationId xmlns:a16="http://schemas.microsoft.com/office/drawing/2014/main" id="{876128CD-7A49-424B-AAED-938A57CAE877}"/>
              </a:ext>
            </a:extLst>
          </p:cNvPr>
          <p:cNvSpPr/>
          <p:nvPr/>
        </p:nvSpPr>
        <p:spPr>
          <a:xfrm>
            <a:off x="965999"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Mentor</a:t>
            </a:r>
          </a:p>
        </p:txBody>
      </p:sp>
      <p:sp>
        <p:nvSpPr>
          <p:cNvPr id="13" name="Oval 12">
            <a:extLst>
              <a:ext uri="{FF2B5EF4-FFF2-40B4-BE49-F238E27FC236}">
                <a16:creationId xmlns:a16="http://schemas.microsoft.com/office/drawing/2014/main" id="{34B5A240-B83E-A84A-9F6C-C20FF18E8A7E}"/>
              </a:ext>
            </a:extLst>
          </p:cNvPr>
          <p:cNvSpPr/>
          <p:nvPr/>
        </p:nvSpPr>
        <p:spPr>
          <a:xfrm>
            <a:off x="3431999" y="2940344"/>
            <a:ext cx="1098000" cy="1098000"/>
          </a:xfrm>
          <a:prstGeom prst="ellipse">
            <a:avLst/>
          </a:prstGeom>
          <a:solidFill>
            <a:schemeClr val="accent3">
              <a:lumMod val="60000"/>
              <a:lumOff val="40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15" name="Rectangle 14" descr="Handshake">
            <a:extLst>
              <a:ext uri="{FF2B5EF4-FFF2-40B4-BE49-F238E27FC236}">
                <a16:creationId xmlns:a16="http://schemas.microsoft.com/office/drawing/2014/main" id="{91151FE2-5E61-004F-AD68-40C0774E4028}"/>
              </a:ext>
            </a:extLst>
          </p:cNvPr>
          <p:cNvSpPr/>
          <p:nvPr/>
        </p:nvSpPr>
        <p:spPr>
          <a:xfrm>
            <a:off x="1550999" y="3233210"/>
            <a:ext cx="630000" cy="630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a:extLst>
              <a:ext uri="{FF2B5EF4-FFF2-40B4-BE49-F238E27FC236}">
                <a16:creationId xmlns:a16="http://schemas.microsoft.com/office/drawing/2014/main" id="{4B8BB721-50A4-6947-B13A-12DAFE5D3CC7}"/>
              </a:ext>
            </a:extLst>
          </p:cNvPr>
          <p:cNvSpPr/>
          <p:nvPr/>
        </p:nvSpPr>
        <p:spPr>
          <a:xfrm>
            <a:off x="3080999"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Mentee</a:t>
            </a:r>
          </a:p>
        </p:txBody>
      </p:sp>
      <p:sp>
        <p:nvSpPr>
          <p:cNvPr id="18" name="Oval 17">
            <a:extLst>
              <a:ext uri="{FF2B5EF4-FFF2-40B4-BE49-F238E27FC236}">
                <a16:creationId xmlns:a16="http://schemas.microsoft.com/office/drawing/2014/main" id="{EE55C022-4811-D248-895E-429189D7C646}"/>
              </a:ext>
            </a:extLst>
          </p:cNvPr>
          <p:cNvSpPr/>
          <p:nvPr/>
        </p:nvSpPr>
        <p:spPr>
          <a:xfrm>
            <a:off x="5547000" y="2940344"/>
            <a:ext cx="1098000" cy="109800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20" name="Rectangle 19" descr="Children">
            <a:extLst>
              <a:ext uri="{FF2B5EF4-FFF2-40B4-BE49-F238E27FC236}">
                <a16:creationId xmlns:a16="http://schemas.microsoft.com/office/drawing/2014/main" id="{B6C57561-398E-0B47-86E5-CF4F128ABD5F}"/>
              </a:ext>
            </a:extLst>
          </p:cNvPr>
          <p:cNvSpPr/>
          <p:nvPr/>
        </p:nvSpPr>
        <p:spPr>
          <a:xfrm>
            <a:off x="5781000" y="3174344"/>
            <a:ext cx="630000" cy="63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Freeform 21">
            <a:extLst>
              <a:ext uri="{FF2B5EF4-FFF2-40B4-BE49-F238E27FC236}">
                <a16:creationId xmlns:a16="http://schemas.microsoft.com/office/drawing/2014/main" id="{C634BEC8-1A66-3141-AC4A-2E221D608F77}"/>
              </a:ext>
            </a:extLst>
          </p:cNvPr>
          <p:cNvSpPr/>
          <p:nvPr/>
        </p:nvSpPr>
        <p:spPr>
          <a:xfrm>
            <a:off x="5196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Peers</a:t>
            </a:r>
          </a:p>
        </p:txBody>
      </p:sp>
      <p:sp>
        <p:nvSpPr>
          <p:cNvPr id="24" name="Oval 23">
            <a:extLst>
              <a:ext uri="{FF2B5EF4-FFF2-40B4-BE49-F238E27FC236}">
                <a16:creationId xmlns:a16="http://schemas.microsoft.com/office/drawing/2014/main" id="{3E53D935-2661-B54E-B8B8-B6C2D732D9B8}"/>
              </a:ext>
            </a:extLst>
          </p:cNvPr>
          <p:cNvSpPr/>
          <p:nvPr/>
        </p:nvSpPr>
        <p:spPr>
          <a:xfrm>
            <a:off x="7662000" y="2940344"/>
            <a:ext cx="1098000" cy="1098000"/>
          </a:xfrm>
          <a:prstGeom prst="ellipse">
            <a:avLst/>
          </a:prstGeom>
          <a:solidFill>
            <a:schemeClr val="accent5">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27" name="Freeform 26">
            <a:extLst>
              <a:ext uri="{FF2B5EF4-FFF2-40B4-BE49-F238E27FC236}">
                <a16:creationId xmlns:a16="http://schemas.microsoft.com/office/drawing/2014/main" id="{3ECB73EB-B166-AD48-8427-A5BEC8340E45}"/>
              </a:ext>
            </a:extLst>
          </p:cNvPr>
          <p:cNvSpPr/>
          <p:nvPr/>
        </p:nvSpPr>
        <p:spPr>
          <a:xfrm>
            <a:off x="7322723"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Thesis committee</a:t>
            </a:r>
          </a:p>
        </p:txBody>
      </p:sp>
      <p:sp>
        <p:nvSpPr>
          <p:cNvPr id="28" name="Oval 27">
            <a:extLst>
              <a:ext uri="{FF2B5EF4-FFF2-40B4-BE49-F238E27FC236}">
                <a16:creationId xmlns:a16="http://schemas.microsoft.com/office/drawing/2014/main" id="{98D0F68D-917F-D345-8009-B1BFFF9CEF18}"/>
              </a:ext>
            </a:extLst>
          </p:cNvPr>
          <p:cNvSpPr/>
          <p:nvPr/>
        </p:nvSpPr>
        <p:spPr>
          <a:xfrm>
            <a:off x="9777000" y="2940344"/>
            <a:ext cx="1098000" cy="1098000"/>
          </a:xfrm>
          <a:prstGeom prst="ellipse">
            <a:avLst/>
          </a:prstGeom>
          <a:solidFill>
            <a:schemeClr val="accent6">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29" name="Rectangle 28" descr="Sustainability">
            <a:extLst>
              <a:ext uri="{FF2B5EF4-FFF2-40B4-BE49-F238E27FC236}">
                <a16:creationId xmlns:a16="http://schemas.microsoft.com/office/drawing/2014/main" id="{6275544F-DDE5-D445-8820-38A435BE2BC6}"/>
              </a:ext>
            </a:extLst>
          </p:cNvPr>
          <p:cNvSpPr/>
          <p:nvPr/>
        </p:nvSpPr>
        <p:spPr>
          <a:xfrm>
            <a:off x="10011000" y="3174344"/>
            <a:ext cx="630000" cy="6300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Freeform 29">
            <a:extLst>
              <a:ext uri="{FF2B5EF4-FFF2-40B4-BE49-F238E27FC236}">
                <a16:creationId xmlns:a16="http://schemas.microsoft.com/office/drawing/2014/main" id="{A49B8701-657F-AF4A-82B2-B78E25F6E48E}"/>
              </a:ext>
            </a:extLst>
          </p:cNvPr>
          <p:cNvSpPr/>
          <p:nvPr/>
        </p:nvSpPr>
        <p:spPr>
          <a:xfrm>
            <a:off x="9426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Research Environment/ Community</a:t>
            </a:r>
          </a:p>
        </p:txBody>
      </p:sp>
      <p:sp>
        <p:nvSpPr>
          <p:cNvPr id="35" name="TextBox 34">
            <a:extLst>
              <a:ext uri="{FF2B5EF4-FFF2-40B4-BE49-F238E27FC236}">
                <a16:creationId xmlns:a16="http://schemas.microsoft.com/office/drawing/2014/main" id="{C561F4FE-909E-244D-AC15-63522F63A66E}"/>
              </a:ext>
            </a:extLst>
          </p:cNvPr>
          <p:cNvSpPr txBox="1"/>
          <p:nvPr/>
        </p:nvSpPr>
        <p:spPr>
          <a:xfrm>
            <a:off x="502984" y="5504613"/>
            <a:ext cx="4693016" cy="523220"/>
          </a:xfrm>
          <a:prstGeom prst="rect">
            <a:avLst/>
          </a:prstGeom>
          <a:noFill/>
        </p:spPr>
        <p:txBody>
          <a:bodyPr wrap="none" rtlCol="0">
            <a:spAutoFit/>
          </a:bodyPr>
          <a:lstStyle/>
          <a:p>
            <a:r>
              <a:rPr lang="en-US" sz="2800" dirty="0"/>
              <a:t>TRADITIONAL MENTORING</a:t>
            </a:r>
          </a:p>
        </p:txBody>
      </p:sp>
      <p:sp>
        <p:nvSpPr>
          <p:cNvPr id="36" name="TextBox 35">
            <a:extLst>
              <a:ext uri="{FF2B5EF4-FFF2-40B4-BE49-F238E27FC236}">
                <a16:creationId xmlns:a16="http://schemas.microsoft.com/office/drawing/2014/main" id="{21A9A0FD-ECAE-5549-8BA0-C6C769C65011}"/>
              </a:ext>
            </a:extLst>
          </p:cNvPr>
          <p:cNvSpPr txBox="1"/>
          <p:nvPr/>
        </p:nvSpPr>
        <p:spPr>
          <a:xfrm>
            <a:off x="7646506" y="5504613"/>
            <a:ext cx="3558988" cy="523220"/>
          </a:xfrm>
          <a:prstGeom prst="rect">
            <a:avLst/>
          </a:prstGeom>
          <a:noFill/>
        </p:spPr>
        <p:txBody>
          <a:bodyPr wrap="none" rtlCol="0">
            <a:spAutoFit/>
          </a:bodyPr>
          <a:lstStyle/>
          <a:p>
            <a:r>
              <a:rPr lang="en-US" sz="2800" dirty="0"/>
              <a:t>GROUP MENTORING</a:t>
            </a:r>
          </a:p>
        </p:txBody>
      </p:sp>
      <p:sp>
        <p:nvSpPr>
          <p:cNvPr id="37" name="TextBox 36">
            <a:extLst>
              <a:ext uri="{FF2B5EF4-FFF2-40B4-BE49-F238E27FC236}">
                <a16:creationId xmlns:a16="http://schemas.microsoft.com/office/drawing/2014/main" id="{EAD6330E-BEE9-9344-B193-0F599757BF47}"/>
              </a:ext>
            </a:extLst>
          </p:cNvPr>
          <p:cNvSpPr txBox="1"/>
          <p:nvPr/>
        </p:nvSpPr>
        <p:spPr>
          <a:xfrm>
            <a:off x="4772324" y="6179512"/>
            <a:ext cx="3123676" cy="523220"/>
          </a:xfrm>
          <a:prstGeom prst="rect">
            <a:avLst/>
          </a:prstGeom>
          <a:noFill/>
        </p:spPr>
        <p:txBody>
          <a:bodyPr wrap="none" rtlCol="0">
            <a:spAutoFit/>
          </a:bodyPr>
          <a:lstStyle/>
          <a:p>
            <a:r>
              <a:rPr lang="en-US" sz="2800" dirty="0"/>
              <a:t>PEER MENTORING</a:t>
            </a:r>
          </a:p>
        </p:txBody>
      </p:sp>
      <p:pic>
        <p:nvPicPr>
          <p:cNvPr id="4" name="Graphic 3" descr="Head with gears">
            <a:extLst>
              <a:ext uri="{FF2B5EF4-FFF2-40B4-BE49-F238E27FC236}">
                <a16:creationId xmlns:a16="http://schemas.microsoft.com/office/drawing/2014/main" id="{E5B06128-8EDD-8D49-83F5-B8ABB2DD3F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23799" y="3061675"/>
            <a:ext cx="914400" cy="914400"/>
          </a:xfrm>
          <a:prstGeom prst="rect">
            <a:avLst/>
          </a:prstGeom>
        </p:spPr>
      </p:pic>
      <p:pic>
        <p:nvPicPr>
          <p:cNvPr id="7" name="Graphic 6" descr="Lightbulb">
            <a:extLst>
              <a:ext uri="{FF2B5EF4-FFF2-40B4-BE49-F238E27FC236}">
                <a16:creationId xmlns:a16="http://schemas.microsoft.com/office/drawing/2014/main" id="{DDCEF61B-F7F7-9641-A609-FC5AEECC9F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53800" y="3050966"/>
            <a:ext cx="914400" cy="914400"/>
          </a:xfrm>
          <a:prstGeom prst="rect">
            <a:avLst/>
          </a:prstGeom>
        </p:spPr>
      </p:pic>
    </p:spTree>
    <p:extLst>
      <p:ext uri="{BB962C8B-B14F-4D97-AF65-F5344CB8AC3E}">
        <p14:creationId xmlns:p14="http://schemas.microsoft.com/office/powerpoint/2010/main" val="7265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1"/>
      <p:bldP spid="27" grpId="0"/>
      <p:bldP spid="30"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9F816-8C45-844B-A651-C9A09BC9BE2B}"/>
              </a:ext>
            </a:extLst>
          </p:cNvPr>
          <p:cNvSpPr>
            <a:spLocks noGrp="1"/>
          </p:cNvSpPr>
          <p:nvPr>
            <p:ph type="title"/>
          </p:nvPr>
        </p:nvSpPr>
        <p:spPr>
          <a:xfrm>
            <a:off x="746228" y="1037967"/>
            <a:ext cx="3054091" cy="4709131"/>
          </a:xfrm>
        </p:spPr>
        <p:txBody>
          <a:bodyPr anchor="ctr">
            <a:normAutofit/>
          </a:bodyPr>
          <a:lstStyle/>
          <a:p>
            <a:r>
              <a:rPr lang="en-US" sz="3200">
                <a:solidFill>
                  <a:schemeClr val="accent1"/>
                </a:solidFill>
              </a:rPr>
              <a:t>Goals of Mentoring</a:t>
            </a: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58921C2-A50E-4B1A-822D-F88DE5360BB8}"/>
              </a:ext>
            </a:extLst>
          </p:cNvPr>
          <p:cNvGraphicFramePr>
            <a:graphicFrameLocks noGrp="1"/>
          </p:cNvGraphicFramePr>
          <p:nvPr>
            <p:ph idx="1"/>
            <p:extLst>
              <p:ext uri="{D42A27DB-BD31-4B8C-83A1-F6EECF244321}">
                <p14:modId xmlns:p14="http://schemas.microsoft.com/office/powerpoint/2010/main" val="2743404256"/>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39939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D4AE-AC0C-C846-BDE3-4A21C5244AD3}"/>
              </a:ext>
            </a:extLst>
          </p:cNvPr>
          <p:cNvSpPr>
            <a:spLocks noGrp="1"/>
          </p:cNvSpPr>
          <p:nvPr>
            <p:ph type="title"/>
          </p:nvPr>
        </p:nvSpPr>
        <p:spPr>
          <a:xfrm>
            <a:off x="581192" y="672012"/>
            <a:ext cx="11029616" cy="1013800"/>
          </a:xfrm>
        </p:spPr>
        <p:txBody>
          <a:bodyPr/>
          <a:lstStyle/>
          <a:p>
            <a:r>
              <a:rPr lang="en-US" dirty="0"/>
              <a:t>KEYS TO </a:t>
            </a:r>
            <a:r>
              <a:rPr lang="en-US" dirty="0" err="1"/>
              <a:t>EFFeCTIVe</a:t>
            </a:r>
            <a:r>
              <a:rPr lang="en-US" dirty="0"/>
              <a:t> mentorship</a:t>
            </a:r>
          </a:p>
        </p:txBody>
      </p:sp>
      <p:sp>
        <p:nvSpPr>
          <p:cNvPr id="3" name="Content Placeholder 2">
            <a:extLst>
              <a:ext uri="{FF2B5EF4-FFF2-40B4-BE49-F238E27FC236}">
                <a16:creationId xmlns:a16="http://schemas.microsoft.com/office/drawing/2014/main" id="{71DFD323-762E-3A48-990B-0C92F763DE3F}"/>
              </a:ext>
            </a:extLst>
          </p:cNvPr>
          <p:cNvSpPr>
            <a:spLocks noGrp="1"/>
          </p:cNvSpPr>
          <p:nvPr>
            <p:ph idx="1"/>
          </p:nvPr>
        </p:nvSpPr>
        <p:spPr>
          <a:xfrm>
            <a:off x="581192" y="1989580"/>
            <a:ext cx="11029615" cy="4311744"/>
          </a:xfrm>
        </p:spPr>
        <p:txBody>
          <a:bodyPr>
            <a:noAutofit/>
          </a:bodyPr>
          <a:lstStyle/>
          <a:p>
            <a:r>
              <a:rPr lang="en-US" sz="2800" dirty="0"/>
              <a:t>EFFECTIVE COMMUNICATION</a:t>
            </a:r>
          </a:p>
          <a:p>
            <a:r>
              <a:rPr lang="en-US" sz="2800" dirty="0"/>
              <a:t>ALIGNING EXPECTATIONS</a:t>
            </a:r>
          </a:p>
          <a:p>
            <a:r>
              <a:rPr lang="en-US" sz="2800" dirty="0"/>
              <a:t>BUILD RESEARCH SELF-EFFICACY</a:t>
            </a:r>
          </a:p>
          <a:p>
            <a:r>
              <a:rPr lang="en-US" sz="2800" dirty="0"/>
              <a:t>ACHIEVE INDEPENDENCE – BUILD YOUR RESEARCH IDENTITY</a:t>
            </a:r>
          </a:p>
          <a:p>
            <a:r>
              <a:rPr lang="en-US" sz="2800" dirty="0"/>
              <a:t>STRIVE FOR  WORK/LIFE INTEGRATION</a:t>
            </a:r>
          </a:p>
          <a:p>
            <a:r>
              <a:rPr lang="en-US" sz="2800" dirty="0"/>
              <a:t>BUILD CULTURAL AWARENESS AND SKILLS</a:t>
            </a:r>
          </a:p>
          <a:p>
            <a:r>
              <a:rPr lang="en-US" sz="2800" dirty="0"/>
              <a:t>SEEK PROFESSIONAL DEVELOPMENT</a:t>
            </a:r>
          </a:p>
        </p:txBody>
      </p:sp>
      <p:sp>
        <p:nvSpPr>
          <p:cNvPr id="4" name="Rectangle 3">
            <a:extLst>
              <a:ext uri="{FF2B5EF4-FFF2-40B4-BE49-F238E27FC236}">
                <a16:creationId xmlns:a16="http://schemas.microsoft.com/office/drawing/2014/main" id="{3433B311-3B75-934E-9D0F-65A149E91F40}"/>
              </a:ext>
            </a:extLst>
          </p:cNvPr>
          <p:cNvSpPr/>
          <p:nvPr/>
        </p:nvSpPr>
        <p:spPr>
          <a:xfrm>
            <a:off x="581189" y="5052584"/>
            <a:ext cx="10379736" cy="582869"/>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501FE10-088A-EB42-922E-95AC4FFFE479}"/>
              </a:ext>
            </a:extLst>
          </p:cNvPr>
          <p:cNvSpPr/>
          <p:nvPr/>
        </p:nvSpPr>
        <p:spPr>
          <a:xfrm>
            <a:off x="581191" y="5679124"/>
            <a:ext cx="10379734" cy="554207"/>
          </a:xfrm>
          <a:prstGeom prst="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33B311-3B75-934E-9D0F-65A149E91F40}"/>
              </a:ext>
            </a:extLst>
          </p:cNvPr>
          <p:cNvSpPr/>
          <p:nvPr/>
        </p:nvSpPr>
        <p:spPr>
          <a:xfrm>
            <a:off x="581190" y="4427976"/>
            <a:ext cx="10379735" cy="582567"/>
          </a:xfrm>
          <a:prstGeom prst="rect">
            <a:avLst/>
          </a:prstGeom>
          <a:solidFill>
            <a:schemeClr val="bg2">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2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2279"/>
            <a:ext cx="10972800" cy="736419"/>
          </a:xfrm>
        </p:spPr>
        <p:txBody>
          <a:bodyPr>
            <a:normAutofit/>
          </a:bodyPr>
          <a:lstStyle/>
          <a:p>
            <a:r>
              <a:rPr lang="en-US" sz="3600" dirty="0"/>
              <a:t>Enhancing Communication</a:t>
            </a:r>
          </a:p>
        </p:txBody>
      </p:sp>
      <p:sp>
        <p:nvSpPr>
          <p:cNvPr id="3" name="Content Placeholder 2"/>
          <p:cNvSpPr>
            <a:spLocks noGrp="1"/>
          </p:cNvSpPr>
          <p:nvPr>
            <p:ph sz="half" idx="1"/>
          </p:nvPr>
        </p:nvSpPr>
        <p:spPr>
          <a:xfrm>
            <a:off x="397812" y="776376"/>
            <a:ext cx="11670258" cy="5118310"/>
          </a:xfrm>
        </p:spPr>
        <p:txBody>
          <a:bodyPr>
            <a:noAutofit/>
          </a:bodyPr>
          <a:lstStyle/>
          <a:p>
            <a:r>
              <a:rPr lang="en-US" sz="3200" dirty="0"/>
              <a:t>Ineffective communication is the root of many mentorship concerns</a:t>
            </a:r>
          </a:p>
          <a:p>
            <a:r>
              <a:rPr lang="en-US" sz="3200" dirty="0"/>
              <a:t>Recognize your own communication style and that of your mentor</a:t>
            </a:r>
          </a:p>
          <a:p>
            <a:r>
              <a:rPr lang="en-US" sz="3200" dirty="0"/>
              <a:t>Embrace the need for you and your mentor to adapt in developing more effective communication</a:t>
            </a:r>
          </a:p>
        </p:txBody>
      </p:sp>
    </p:spTree>
    <p:extLst>
      <p:ext uri="{BB962C8B-B14F-4D97-AF65-F5344CB8AC3E}">
        <p14:creationId xmlns:p14="http://schemas.microsoft.com/office/powerpoint/2010/main" val="384138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43" y="541758"/>
            <a:ext cx="11315032" cy="1143000"/>
          </a:xfrm>
        </p:spPr>
        <p:txBody>
          <a:bodyPr>
            <a:normAutofit/>
          </a:bodyPr>
          <a:lstStyle/>
          <a:p>
            <a:r>
              <a:rPr lang="en-US" sz="3600" dirty="0">
                <a:solidFill>
                  <a:srgbClr val="FFFFFF"/>
                </a:solidFill>
              </a:rPr>
              <a:t>Barriers to Effective Communication</a:t>
            </a:r>
          </a:p>
        </p:txBody>
      </p:sp>
      <p:sp>
        <p:nvSpPr>
          <p:cNvPr id="3" name="Text Placeholder 2"/>
          <p:cNvSpPr>
            <a:spLocks noGrp="1"/>
          </p:cNvSpPr>
          <p:nvPr>
            <p:ph idx="1"/>
          </p:nvPr>
        </p:nvSpPr>
        <p:spPr>
          <a:xfrm>
            <a:off x="552843" y="1924233"/>
            <a:ext cx="11373852" cy="4649126"/>
          </a:xfrm>
        </p:spPr>
        <p:txBody>
          <a:bodyPr>
            <a:normAutofit/>
          </a:bodyPr>
          <a:lstStyle/>
          <a:p>
            <a:pPr indent="-457200" fontAlgn="base">
              <a:lnSpc>
                <a:spcPct val="120000"/>
              </a:lnSpc>
              <a:spcBef>
                <a:spcPts val="0"/>
              </a:spcBef>
              <a:buSzPts val="2400"/>
              <a:buFont typeface="Arial" panose="020B0604020202020204" pitchFamily="34" charset="0"/>
              <a:buChar char="•"/>
            </a:pPr>
            <a:r>
              <a:rPr lang="en-US" sz="3600" dirty="0">
                <a:solidFill>
                  <a:schemeClr val="tx1"/>
                </a:solidFill>
              </a:rPr>
              <a:t>Assumptions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Differing personalities/communication styles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Letting issues linger without discussion</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Undefined expectations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Lack of cultural capital</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Cultural differences in communication styles</a:t>
            </a:r>
          </a:p>
          <a:p>
            <a:pPr marL="0" indent="-342900">
              <a:spcBef>
                <a:spcPts val="0"/>
              </a:spcBef>
              <a:spcAft>
                <a:spcPts val="600"/>
              </a:spcAft>
            </a:pPr>
            <a:endParaRPr lang="en-US" sz="2800" dirty="0"/>
          </a:p>
        </p:txBody>
      </p:sp>
    </p:spTree>
    <p:extLst>
      <p:ext uri="{BB962C8B-B14F-4D97-AF65-F5344CB8AC3E}">
        <p14:creationId xmlns:p14="http://schemas.microsoft.com/office/powerpoint/2010/main" val="8585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22B32-2F21-C74A-B42C-92715C385CAB}"/>
              </a:ext>
            </a:extLst>
          </p:cNvPr>
          <p:cNvSpPr>
            <a:spLocks noGrp="1"/>
          </p:cNvSpPr>
          <p:nvPr>
            <p:ph type="title"/>
          </p:nvPr>
        </p:nvSpPr>
        <p:spPr>
          <a:xfrm>
            <a:off x="414635" y="1088207"/>
            <a:ext cx="3755434" cy="4709131"/>
          </a:xfrm>
        </p:spPr>
        <p:txBody>
          <a:bodyPr anchor="ctr">
            <a:normAutofit/>
          </a:bodyPr>
          <a:lstStyle/>
          <a:p>
            <a:r>
              <a:rPr lang="en-US" sz="3200">
                <a:solidFill>
                  <a:schemeClr val="accent1"/>
                </a:solidFill>
              </a:rPr>
              <a:t>EFFECTIVE COMMUNICATION</a:t>
            </a: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6DCED2F-9D7A-4E2F-851C-53DAAE7F8AE0}"/>
              </a:ext>
            </a:extLst>
          </p:cNvPr>
          <p:cNvGraphicFramePr>
            <a:graphicFrameLocks noGrp="1"/>
          </p:cNvGraphicFramePr>
          <p:nvPr>
            <p:ph idx="1"/>
            <p:extLst>
              <p:ext uri="{D42A27DB-BD31-4B8C-83A1-F6EECF244321}">
                <p14:modId xmlns:p14="http://schemas.microsoft.com/office/powerpoint/2010/main" val="2689055132"/>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84492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621772"/>
            <a:ext cx="11029616" cy="1013800"/>
          </a:xfrm>
        </p:spPr>
        <p:txBody>
          <a:bodyPr vert="horz" lIns="68580" tIns="34290" rIns="68580" bIns="34290" rtlCol="0" anchorCtr="0">
            <a:normAutofit/>
          </a:bodyPr>
          <a:lstStyle/>
          <a:p>
            <a:r>
              <a:rPr lang="en-US" sz="3200" dirty="0">
                <a:solidFill>
                  <a:srgbClr val="FFFEFF"/>
                </a:solidFill>
                <a:latin typeface="Calibri" panose="020F0502020204030204" pitchFamily="34" charset="0"/>
                <a:cs typeface="Calibri" panose="020F0502020204030204" pitchFamily="34" charset="0"/>
              </a:rPr>
              <a:t>Effective Communication Strategies</a:t>
            </a:r>
          </a:p>
        </p:txBody>
      </p:sp>
      <p:graphicFrame>
        <p:nvGraphicFramePr>
          <p:cNvPr id="7" name="Content Placeholder 2">
            <a:extLst>
              <a:ext uri="{FF2B5EF4-FFF2-40B4-BE49-F238E27FC236}">
                <a16:creationId xmlns:a16="http://schemas.microsoft.com/office/drawing/2014/main" id="{67F330AA-6813-471E-AD31-C9B2A47E1AAC}"/>
              </a:ext>
            </a:extLst>
          </p:cNvPr>
          <p:cNvGraphicFramePr>
            <a:graphicFrameLocks noGrp="1"/>
          </p:cNvGraphicFramePr>
          <p:nvPr>
            <p:ph idx="1"/>
            <p:extLst>
              <p:ext uri="{D42A27DB-BD31-4B8C-83A1-F6EECF244321}">
                <p14:modId xmlns:p14="http://schemas.microsoft.com/office/powerpoint/2010/main" val="1446737433"/>
              </p:ext>
            </p:extLst>
          </p:nvPr>
        </p:nvGraphicFramePr>
        <p:xfrm>
          <a:off x="580691" y="1393610"/>
          <a:ext cx="11029950" cy="448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29522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7406</TotalTime>
  <Words>1834</Words>
  <Application>Microsoft Office PowerPoint</Application>
  <PresentationFormat>Widescreen</PresentationFormat>
  <Paragraphs>291</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Gill Sans MT</vt:lpstr>
      <vt:lpstr>Symbol</vt:lpstr>
      <vt:lpstr>Trebuchet MS</vt:lpstr>
      <vt:lpstr>Wingdings 2</vt:lpstr>
      <vt:lpstr>Dividend</vt:lpstr>
      <vt:lpstr>Building effective mentor:mentee relationships</vt:lpstr>
      <vt:lpstr>Mentoring is…</vt:lpstr>
      <vt:lpstr>Mentoring is a collaborative effort</vt:lpstr>
      <vt:lpstr>Goals of Mentoring</vt:lpstr>
      <vt:lpstr>KEYS TO EFFeCTIVe mentorship</vt:lpstr>
      <vt:lpstr>Enhancing Communication</vt:lpstr>
      <vt:lpstr>Barriers to Effective Communication</vt:lpstr>
      <vt:lpstr>EFFECTIVE COMMUNICATION</vt:lpstr>
      <vt:lpstr>Effective Communication Strategies</vt:lpstr>
      <vt:lpstr>Alignment of Expectations Key to Successful Mentoring Relationships</vt:lpstr>
      <vt:lpstr>How do you know when you don’t have alignment?</vt:lpstr>
      <vt:lpstr>Underlying causes of misaligned expectations</vt:lpstr>
      <vt:lpstr>Articulating Expectations </vt:lpstr>
      <vt:lpstr>How to align expectations</vt:lpstr>
      <vt:lpstr>Mentorship Compact: a useful tool</vt:lpstr>
      <vt:lpstr>BGS Mentorship CompaCT</vt:lpstr>
      <vt:lpstr>BGS Mentorship Compact</vt:lpstr>
      <vt:lpstr>ALIGN EXPECTATIONS –Individualized Development Plan</vt:lpstr>
      <vt:lpstr>What Expectations?</vt:lpstr>
      <vt:lpstr>BUILD SELF-EFFICACY</vt:lpstr>
      <vt:lpstr>ACHIEVE INDEPENDENCE—Research Identity</vt:lpstr>
      <vt:lpstr>Academic Growth</vt:lpstr>
      <vt:lpstr>ACHIEVE WORK/LIFE INTEGRATION</vt:lpstr>
      <vt:lpstr>Core VALUES for Mentees </vt:lpstr>
      <vt:lpstr>Mentorship Workshop led by BGSA</vt:lpstr>
      <vt:lpstr>BGS Orientation Mentoring Session Case Studies </vt:lpstr>
      <vt:lpstr>RESOURCES </vt:lpstr>
      <vt:lpstr>Wishing you a journey full of Learning, Exploration, fulfillment, Discovery and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the most out of Being a mentEE</dc:title>
  <dc:creator>Jordan-Sciutto, Kelly L</dc:creator>
  <cp:lastModifiedBy>Jackson, Judy</cp:lastModifiedBy>
  <cp:revision>57</cp:revision>
  <dcterms:created xsi:type="dcterms:W3CDTF">2020-08-17T01:47:26Z</dcterms:created>
  <dcterms:modified xsi:type="dcterms:W3CDTF">2025-08-12T12:34:33Z</dcterms:modified>
</cp:coreProperties>
</file>